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4" r:id="rId2"/>
    <p:sldId id="257" r:id="rId3"/>
    <p:sldId id="276" r:id="rId4"/>
    <p:sldId id="275" r:id="rId5"/>
    <p:sldId id="272" r:id="rId6"/>
    <p:sldId id="291" r:id="rId7"/>
    <p:sldId id="290" r:id="rId8"/>
    <p:sldId id="292" r:id="rId9"/>
    <p:sldId id="293" r:id="rId10"/>
    <p:sldId id="294" r:id="rId11"/>
    <p:sldId id="295" r:id="rId12"/>
    <p:sldId id="296" r:id="rId13"/>
    <p:sldId id="283" r:id="rId14"/>
    <p:sldId id="297" r:id="rId15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ūta Maigienė" initials="RM" lastIdx="2" clrIdx="0">
    <p:extLst>
      <p:ext uri="{19B8F6BF-5375-455C-9EA6-DF929625EA0E}">
        <p15:presenceInfo xmlns:p15="http://schemas.microsoft.com/office/powerpoint/2012/main" userId="S::r.maigiene@molsav.lt::db1349ef-06c1-4ba4-a2e4-e7844b0f0d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2" autoAdjust="0"/>
    <p:restoredTop sz="82048" autoAdjust="0"/>
  </p:normalViewPr>
  <p:slideViewPr>
    <p:cSldViewPr snapToGrid="0">
      <p:cViewPr varScale="1">
        <p:scale>
          <a:sx n="123" d="100"/>
          <a:sy n="123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54"/>
      <c:depthPercent val="100"/>
      <c:rAngAx val="0"/>
      <c:perspective val="4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66614674936146"/>
          <c:y val="0.12523574852201139"/>
          <c:w val="0.8146505987993824"/>
          <c:h val="0.7861244538136664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797489271152593"/>
          <c:y val="9.5201394146321019E-2"/>
          <c:w val="0.51228342549577954"/>
          <c:h val="0.8777324100866889"/>
        </c:manualLayout>
      </c:layout>
      <c:barChart>
        <c:barDir val="bar"/>
        <c:grouping val="percentStacked"/>
        <c:varyColors val="0"/>
        <c:ser>
          <c:idx val="0"/>
          <c:order val="0"/>
          <c:tx>
            <c:v>2023 m. 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programas'!$B$118:$B$130</c:f>
              <c:strCache>
                <c:ptCount val="11"/>
                <c:pt idx="0">
                  <c:v>Mokyklų išlaikymas</c:v>
                </c:pt>
                <c:pt idx="1">
                  <c:v>Darželių išlaikymas</c:v>
                </c:pt>
                <c:pt idx="2">
                  <c:v>Neformaliojo ugdymo įstaigų išlaikymas</c:v>
                </c:pt>
                <c:pt idx="3">
                  <c:v>Kitų švietimo  įstaigų išlaikymas </c:v>
                </c:pt>
                <c:pt idx="4">
                  <c:v>Valstybės lėšos neformaliajam vaikų švietimui</c:v>
                </c:pt>
                <c:pt idx="5">
                  <c:v>Lėšos moksleivių vasaros stovyklų organizavimui</c:v>
                </c:pt>
                <c:pt idx="6">
                  <c:v>Lėšos savivaldybės investicijoms ir nekilnojamojo turto remontui</c:v>
                </c:pt>
                <c:pt idx="7">
                  <c:v>Europos Sąjungos finansinės paramos lėšos įgyvendinamiems projektams</c:v>
                </c:pt>
                <c:pt idx="8">
                  <c:v>Mokymo lėšos (VŠĮ finansavimas)</c:v>
                </c:pt>
                <c:pt idx="9">
                  <c:v>Savivaldybės lėšos ugdymo procesui užtikrinti</c:v>
                </c:pt>
                <c:pt idx="10">
                  <c:v>Lėšos švietimo programų vykdymui</c:v>
                </c:pt>
              </c:strCache>
            </c:strRef>
          </c:cat>
          <c:val>
            <c:numRef>
              <c:f>'detali pagal programas'!$C$118:$C$130</c:f>
              <c:numCache>
                <c:formatCode>0.00</c:formatCode>
                <c:ptCount val="11"/>
                <c:pt idx="0">
                  <c:v>6426.4</c:v>
                </c:pt>
                <c:pt idx="1">
                  <c:v>2677.2</c:v>
                </c:pt>
                <c:pt idx="2">
                  <c:v>934.6</c:v>
                </c:pt>
                <c:pt idx="3">
                  <c:v>760.3</c:v>
                </c:pt>
                <c:pt idx="4" formatCode="General">
                  <c:v>75.400000000000006</c:v>
                </c:pt>
                <c:pt idx="5" formatCode="General">
                  <c:v>18</c:v>
                </c:pt>
                <c:pt idx="7" formatCode="General">
                  <c:v>131</c:v>
                </c:pt>
                <c:pt idx="8" formatCode="General">
                  <c:v>211.3</c:v>
                </c:pt>
                <c:pt idx="9" formatCode="General">
                  <c:v>100</c:v>
                </c:pt>
                <c:pt idx="10" formatCode="General">
                  <c:v>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F-4171-89A4-9BDB49765DD5}"/>
            </c:ext>
          </c:extLst>
        </c:ser>
        <c:ser>
          <c:idx val="1"/>
          <c:order val="1"/>
          <c:tx>
            <c:v>2022 m.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programas'!$B$118:$B$130</c:f>
              <c:strCache>
                <c:ptCount val="11"/>
                <c:pt idx="0">
                  <c:v>Mokyklų išlaikymas</c:v>
                </c:pt>
                <c:pt idx="1">
                  <c:v>Darželių išlaikymas</c:v>
                </c:pt>
                <c:pt idx="2">
                  <c:v>Neformaliojo ugdymo įstaigų išlaikymas</c:v>
                </c:pt>
                <c:pt idx="3">
                  <c:v>Kitų švietimo  įstaigų išlaikymas </c:v>
                </c:pt>
                <c:pt idx="4">
                  <c:v>Valstybės lėšos neformaliajam vaikų švietimui</c:v>
                </c:pt>
                <c:pt idx="5">
                  <c:v>Lėšos moksleivių vasaros stovyklų organizavimui</c:v>
                </c:pt>
                <c:pt idx="6">
                  <c:v>Lėšos savivaldybės investicijoms ir nekilnojamojo turto remontui</c:v>
                </c:pt>
                <c:pt idx="7">
                  <c:v>Europos Sąjungos finansinės paramos lėšos įgyvendinamiems projektams</c:v>
                </c:pt>
                <c:pt idx="8">
                  <c:v>Mokymo lėšos (VŠĮ finansavimas)</c:v>
                </c:pt>
                <c:pt idx="9">
                  <c:v>Savivaldybės lėšos ugdymo procesui užtikrinti</c:v>
                </c:pt>
                <c:pt idx="10">
                  <c:v>Lėšos švietimo programų vykdymui</c:v>
                </c:pt>
              </c:strCache>
            </c:strRef>
          </c:cat>
          <c:val>
            <c:numRef>
              <c:f>'detali pagal programas'!$D$118:$D$130</c:f>
              <c:numCache>
                <c:formatCode>0.00</c:formatCode>
                <c:ptCount val="11"/>
                <c:pt idx="0">
                  <c:v>5937.0000000000009</c:v>
                </c:pt>
                <c:pt idx="1">
                  <c:v>2294</c:v>
                </c:pt>
                <c:pt idx="2">
                  <c:v>863.59999999999991</c:v>
                </c:pt>
                <c:pt idx="3">
                  <c:v>614.1</c:v>
                </c:pt>
                <c:pt idx="4" formatCode="General">
                  <c:v>79</c:v>
                </c:pt>
                <c:pt idx="5" formatCode="General">
                  <c:v>18</c:v>
                </c:pt>
                <c:pt idx="6" formatCode="General">
                  <c:v>12.7</c:v>
                </c:pt>
                <c:pt idx="7" formatCode="General">
                  <c:v>234.6</c:v>
                </c:pt>
                <c:pt idx="8" formatCode="General">
                  <c:v>81.400000000000006</c:v>
                </c:pt>
                <c:pt idx="9" formatCode="General">
                  <c:v>24.1</c:v>
                </c:pt>
                <c:pt idx="10" formatCode="General">
                  <c:v>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7F-4171-89A4-9BDB49765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4879183"/>
        <c:axId val="524894575"/>
      </c:barChart>
      <c:catAx>
        <c:axId val="524879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524894575"/>
        <c:crosses val="autoZero"/>
        <c:auto val="1"/>
        <c:lblAlgn val="ctr"/>
        <c:lblOffset val="100"/>
        <c:noMultiLvlLbl val="0"/>
      </c:catAx>
      <c:valAx>
        <c:axId val="52489457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24879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006647266917721"/>
          <c:y val="2.0430497469973604E-2"/>
          <c:w val="0.30605062954087259"/>
          <c:h val="6.5796659315405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45324048140876"/>
          <c:y val="5.8505452463694048E-2"/>
          <c:w val="0.50167571256872801"/>
          <c:h val="0.91459376252248858"/>
        </c:manualLayout>
      </c:layout>
      <c:barChart>
        <c:barDir val="bar"/>
        <c:grouping val="percentStacked"/>
        <c:varyColors val="0"/>
        <c:ser>
          <c:idx val="0"/>
          <c:order val="0"/>
          <c:tx>
            <c:v>2023 m.</c:v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programas'!$B$133:$B$147</c:f>
              <c:strCache>
                <c:ptCount val="13"/>
                <c:pt idx="0">
                  <c:v>Socialinių paslaugų įstaigų išlaikymas</c:v>
                </c:pt>
                <c:pt idx="1">
                  <c:v>Mokinių nemokamas maitinimas ugdymo įstaigose</c:v>
                </c:pt>
                <c:pt idx="2">
                  <c:v>Valstybės perduotoms finkcijoms vykdyti</c:v>
                </c:pt>
                <c:pt idx="3">
                  <c:v>Europos Sąjungos lėšos socialinio būsto pirkimui</c:v>
                </c:pt>
                <c:pt idx="4">
                  <c:v>Socialinės ir piniginės paramos teikimas </c:v>
                </c:pt>
                <c:pt idx="5">
                  <c:v>Tikslinės dotacijos socialinės apsaugos srities paslaugoms</c:v>
                </c:pt>
                <c:pt idx="6">
                  <c:v>Socialinių programų vykdymui</c:v>
                </c:pt>
                <c:pt idx="7">
                  <c:v>Lėšos globojamų asmenų apgyvendinimui  globos įstaigose</c:v>
                </c:pt>
                <c:pt idx="8">
                  <c:v>Lėšos gyvenamų patalpų pritaikymui neįgaliems asmenims</c:v>
                </c:pt>
                <c:pt idx="9">
                  <c:v>Lėšos socialinio būsto remontui ir renovacijai</c:v>
                </c:pt>
                <c:pt idx="10">
                  <c:v>Lėšos socialinio būsto įsigijimui</c:v>
                </c:pt>
                <c:pt idx="11">
                  <c:v>Finansinė parama būsto įsigijimui</c:v>
                </c:pt>
                <c:pt idx="12">
                  <c:v>Vaikų dienos centrų veiklai vykdyti </c:v>
                </c:pt>
              </c:strCache>
            </c:strRef>
          </c:cat>
          <c:val>
            <c:numRef>
              <c:f>'detali pagal programas'!$C$133:$C$147</c:f>
              <c:numCache>
                <c:formatCode>General</c:formatCode>
                <c:ptCount val="13"/>
                <c:pt idx="0">
                  <c:v>2414.4</c:v>
                </c:pt>
                <c:pt idx="1">
                  <c:v>240.70000000000002</c:v>
                </c:pt>
                <c:pt idx="2">
                  <c:v>635.29999999999995</c:v>
                </c:pt>
                <c:pt idx="3">
                  <c:v>99.6</c:v>
                </c:pt>
                <c:pt idx="4">
                  <c:v>1567</c:v>
                </c:pt>
                <c:pt idx="5">
                  <c:v>158.6</c:v>
                </c:pt>
                <c:pt idx="6">
                  <c:v>75.5</c:v>
                </c:pt>
                <c:pt idx="7">
                  <c:v>180</c:v>
                </c:pt>
                <c:pt idx="8">
                  <c:v>6</c:v>
                </c:pt>
                <c:pt idx="9">
                  <c:v>172.3</c:v>
                </c:pt>
                <c:pt idx="10">
                  <c:v>241.9</c:v>
                </c:pt>
                <c:pt idx="11">
                  <c:v>110</c:v>
                </c:pt>
                <c:pt idx="12">
                  <c:v>96.8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2-4FAD-94A3-0F5ED09922C8}"/>
            </c:ext>
          </c:extLst>
        </c:ser>
        <c:ser>
          <c:idx val="1"/>
          <c:order val="1"/>
          <c:tx>
            <c:v>2022 m.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programas'!$B$133:$B$147</c:f>
              <c:strCache>
                <c:ptCount val="13"/>
                <c:pt idx="0">
                  <c:v>Socialinių paslaugų įstaigų išlaikymas</c:v>
                </c:pt>
                <c:pt idx="1">
                  <c:v>Mokinių nemokamas maitinimas ugdymo įstaigose</c:v>
                </c:pt>
                <c:pt idx="2">
                  <c:v>Valstybės perduotoms finkcijoms vykdyti</c:v>
                </c:pt>
                <c:pt idx="3">
                  <c:v>Europos Sąjungos lėšos socialinio būsto pirkimui</c:v>
                </c:pt>
                <c:pt idx="4">
                  <c:v>Socialinės ir piniginės paramos teikimas </c:v>
                </c:pt>
                <c:pt idx="5">
                  <c:v>Tikslinės dotacijos socialinės apsaugos srities paslaugoms</c:v>
                </c:pt>
                <c:pt idx="6">
                  <c:v>Socialinių programų vykdymui</c:v>
                </c:pt>
                <c:pt idx="7">
                  <c:v>Lėšos globojamų asmenų apgyvendinimui  globos įstaigose</c:v>
                </c:pt>
                <c:pt idx="8">
                  <c:v>Lėšos gyvenamų patalpų pritaikymui neįgaliems asmenims</c:v>
                </c:pt>
                <c:pt idx="9">
                  <c:v>Lėšos socialinio būsto remontui ir renovacijai</c:v>
                </c:pt>
                <c:pt idx="10">
                  <c:v>Lėšos socialinio būsto įsigijimui</c:v>
                </c:pt>
                <c:pt idx="11">
                  <c:v>Finansinė parama būsto įsigijimui</c:v>
                </c:pt>
                <c:pt idx="12">
                  <c:v>Vaikų dienos centrų veiklai vykdyti </c:v>
                </c:pt>
              </c:strCache>
            </c:strRef>
          </c:cat>
          <c:val>
            <c:numRef>
              <c:f>'detali pagal programas'!$D$133:$D$147</c:f>
              <c:numCache>
                <c:formatCode>General</c:formatCode>
                <c:ptCount val="13"/>
                <c:pt idx="0">
                  <c:v>2105</c:v>
                </c:pt>
                <c:pt idx="1">
                  <c:v>203.1</c:v>
                </c:pt>
                <c:pt idx="2">
                  <c:v>753.8</c:v>
                </c:pt>
                <c:pt idx="3">
                  <c:v>145.69999999999999</c:v>
                </c:pt>
                <c:pt idx="4">
                  <c:v>1374.5</c:v>
                </c:pt>
                <c:pt idx="5">
                  <c:v>432.7</c:v>
                </c:pt>
                <c:pt idx="6">
                  <c:v>68.5</c:v>
                </c:pt>
                <c:pt idx="7">
                  <c:v>157.5</c:v>
                </c:pt>
                <c:pt idx="8">
                  <c:v>36</c:v>
                </c:pt>
                <c:pt idx="9">
                  <c:v>110.9</c:v>
                </c:pt>
                <c:pt idx="10">
                  <c:v>233.6</c:v>
                </c:pt>
                <c:pt idx="11">
                  <c:v>108</c:v>
                </c:pt>
                <c:pt idx="12">
                  <c:v>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2-4FAD-94A3-0F5ED09922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4897903"/>
        <c:axId val="524896655"/>
      </c:barChart>
      <c:catAx>
        <c:axId val="5248979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524896655"/>
        <c:crosses val="autoZero"/>
        <c:auto val="1"/>
        <c:lblAlgn val="ctr"/>
        <c:lblOffset val="100"/>
        <c:noMultiLvlLbl val="0"/>
      </c:catAx>
      <c:valAx>
        <c:axId val="52489665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2489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9419278920147708"/>
          <c:y val="0"/>
          <c:w val="0.45840255986338696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v>2023 m. </c:v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programas'!$B$149:$B$152</c:f>
              <c:strCache>
                <c:ptCount val="1"/>
                <c:pt idx="0">
                  <c:v>Turizmo ir verslo skatinimo programa </c:v>
                </c:pt>
              </c:strCache>
            </c:strRef>
          </c:cat>
          <c:val>
            <c:numRef>
              <c:f>'detali pagal programas'!$C$149:$C$152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4-484A-87AC-B6A253FA720B}"/>
            </c:ext>
          </c:extLst>
        </c:ser>
        <c:ser>
          <c:idx val="1"/>
          <c:order val="1"/>
          <c:tx>
            <c:v>2022 m.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programas'!$B$149:$B$152</c:f>
              <c:strCache>
                <c:ptCount val="1"/>
                <c:pt idx="0">
                  <c:v>Turizmo ir verslo skatinimo programa </c:v>
                </c:pt>
              </c:strCache>
            </c:strRef>
          </c:cat>
          <c:val>
            <c:numRef>
              <c:f>'detali pagal programas'!$D$149:$D$152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44-484A-87AC-B6A253FA72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4913711"/>
        <c:axId val="524930767"/>
      </c:barChart>
      <c:catAx>
        <c:axId val="52491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524930767"/>
        <c:crosses val="autoZero"/>
        <c:auto val="1"/>
        <c:lblAlgn val="ctr"/>
        <c:lblOffset val="100"/>
        <c:noMultiLvlLbl val="0"/>
      </c:catAx>
      <c:valAx>
        <c:axId val="52493076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2491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3765529308836391"/>
          <c:y val="4.3779637435657721E-2"/>
          <c:w val="0.35705646848491762"/>
          <c:h val="0.10709924165854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77088106692243"/>
          <c:y val="0.20757496081349244"/>
          <c:w val="0.69862202187340927"/>
          <c:h val="0.67908294454041807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65662273182166"/>
          <c:y val="0.16469555451784135"/>
          <c:w val="0.76845854052134532"/>
          <c:h val="0.7467912721434697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5D2-4368-9D4D-5E3ED4425C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5D2-4368-9D4D-5E3ED4425C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5D2-4368-9D4D-5E3ED4425C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5D2-4368-9D4D-5E3ED4425C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D5D2-4368-9D4D-5E3ED4425CA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D5D2-4368-9D4D-5E3ED4425C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D5D2-4368-9D4D-5E3ED4425CA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D5D2-4368-9D4D-5E3ED4425CA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D5D2-4368-9D4D-5E3ED4425CA0}"/>
              </c:ext>
            </c:extLst>
          </c:dPt>
          <c:dLbls>
            <c:dLbl>
              <c:idx val="0"/>
              <c:layout>
                <c:manualLayout>
                  <c:x val="-3.4299954050221676E-3"/>
                  <c:y val="-0.28999571269589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6137690050278"/>
                      <c:h val="0.15083465601225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5D2-4368-9D4D-5E3ED4425CA0}"/>
                </c:ext>
              </c:extLst>
            </c:dLbl>
            <c:dLbl>
              <c:idx val="1"/>
              <c:layout>
                <c:manualLayout>
                  <c:x val="0.25471004568107836"/>
                  <c:y val="-1.15848430116943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92867384143052"/>
                      <c:h val="0.140871691022202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5D2-4368-9D4D-5E3ED4425CA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99073658636631"/>
                      <c:h val="0.156163683797639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5D2-4368-9D4D-5E3ED4425CA0}"/>
                </c:ext>
              </c:extLst>
            </c:dLbl>
            <c:dLbl>
              <c:idx val="3"/>
              <c:layout>
                <c:manualLayout>
                  <c:x val="-8.5567690481359218E-2"/>
                  <c:y val="-0.13157170744166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8798161003618"/>
                      <c:h val="0.330799080510097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5D2-4368-9D4D-5E3ED4425CA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D5D2-4368-9D4D-5E3ED4425CA0}"/>
                </c:ext>
              </c:extLst>
            </c:dLbl>
            <c:dLbl>
              <c:idx val="5"/>
              <c:layout>
                <c:manualLayout>
                  <c:x val="-4.5312135952221153E-2"/>
                  <c:y val="5.79251272508342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19581855075901"/>
                      <c:h val="0.162419499023954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5D2-4368-9D4D-5E3ED4425CA0}"/>
                </c:ext>
              </c:extLst>
            </c:dLbl>
            <c:dLbl>
              <c:idx val="6"/>
              <c:layout>
                <c:manualLayout>
                  <c:x val="-2.8396458371858793E-2"/>
                  <c:y val="-9.02013715664202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62702581596619"/>
                      <c:h val="0.15083465601225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5D2-4368-9D4D-5E3ED4425CA0}"/>
                </c:ext>
              </c:extLst>
            </c:dLbl>
            <c:dLbl>
              <c:idx val="7"/>
              <c:layout>
                <c:manualLayout>
                  <c:x val="0.12246524204418409"/>
                  <c:y val="-4.44501912711285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52478958693332"/>
                      <c:h val="0.18721106306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5D2-4368-9D4D-5E3ED4425CA0}"/>
                </c:ext>
              </c:extLst>
            </c:dLbl>
            <c:dLbl>
              <c:idx val="8"/>
              <c:layout>
                <c:manualLayout>
                  <c:x val="0.26726137189377452"/>
                  <c:y val="-3.4754529035082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17735744888059"/>
                      <c:h val="0.18721106306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D5D2-4368-9D4D-5E3ED4425CA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'paj. skaidrėms'!$B$2:$B$10</c:f>
              <c:strCache>
                <c:ptCount val="9"/>
                <c:pt idx="0">
                  <c:v>Gyventojų pajamų mokestis </c:v>
                </c:pt>
                <c:pt idx="1">
                  <c:v>Turto, prekių ir paslaugų  pajamos ir mokesčiai</c:v>
                </c:pt>
                <c:pt idx="2">
                  <c:v>Turto pajamos (biudžetinių įstaigų, realizavimo pajamos)</c:v>
                </c:pt>
                <c:pt idx="3">
                  <c:v>Tikslinė dotacija valstybinėms 
( perduotos savivaldybei) funkcijoms atlikti</c:v>
                </c:pt>
                <c:pt idx="4">
                  <c:v>Tikslinė dotacija- mokymo lėšos</c:v>
                </c:pt>
                <c:pt idx="5">
                  <c:v>Europos Sąjungos finansinės paramos lėšos</c:v>
                </c:pt>
                <c:pt idx="6">
                  <c:v>Kita tikslinė dotacija </c:v>
                </c:pt>
                <c:pt idx="7">
                  <c:v>2022 metų nepanaudotos biudžeto lėšos</c:v>
                </c:pt>
                <c:pt idx="8">
                  <c:v>Finansinių įsipareigojimų (skolintos) lėšos</c:v>
                </c:pt>
              </c:strCache>
            </c:strRef>
          </c:cat>
          <c:val>
            <c:numRef>
              <c:f>'paj. skaidrėms'!$C$2:$C$10</c:f>
              <c:numCache>
                <c:formatCode>General</c:formatCode>
                <c:ptCount val="9"/>
                <c:pt idx="0">
                  <c:v>15853</c:v>
                </c:pt>
                <c:pt idx="1">
                  <c:v>893</c:v>
                </c:pt>
                <c:pt idx="2">
                  <c:v>692.4</c:v>
                </c:pt>
                <c:pt idx="3">
                  <c:v>2944.3</c:v>
                </c:pt>
                <c:pt idx="4">
                  <c:v>5888.1</c:v>
                </c:pt>
                <c:pt idx="5">
                  <c:v>950</c:v>
                </c:pt>
                <c:pt idx="6">
                  <c:v>1488.9</c:v>
                </c:pt>
                <c:pt idx="7">
                  <c:v>1229.9000000000001</c:v>
                </c:pt>
                <c:pt idx="8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5D2-4368-9D4D-5E3ED4425CA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503629280989534"/>
          <c:y val="2.8756814304878635E-2"/>
          <c:w val="0.62298800744855243"/>
          <c:h val="0.803407137000798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'naujesnės įstaigos'!$C$27</c:f>
              <c:strCache>
                <c:ptCount val="1"/>
                <c:pt idx="0">
                  <c:v>2022 m.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'naujesnės įstaigos'!$B$28:$B$32</c:f>
              <c:strCache>
                <c:ptCount val="5"/>
                <c:pt idx="0">
                  <c:v>Mokyklos</c:v>
                </c:pt>
                <c:pt idx="1">
                  <c:v>Darželiai</c:v>
                </c:pt>
                <c:pt idx="2">
                  <c:v>Kitos įstaigos</c:v>
                </c:pt>
                <c:pt idx="3">
                  <c:v>Kultūros įstaigos</c:v>
                </c:pt>
                <c:pt idx="4">
                  <c:v>Socialinių paslaugų įstaigos</c:v>
                </c:pt>
              </c:strCache>
            </c:strRef>
          </c:cat>
          <c:val>
            <c:numRef>
              <c:f>'naujesnės įstaigos'!$C$28:$C$32</c:f>
              <c:numCache>
                <c:formatCode>General</c:formatCode>
                <c:ptCount val="5"/>
                <c:pt idx="0">
                  <c:v>6222.4</c:v>
                </c:pt>
                <c:pt idx="1">
                  <c:v>2326.6999999999998</c:v>
                </c:pt>
                <c:pt idx="2">
                  <c:v>1814.2000000000003</c:v>
                </c:pt>
                <c:pt idx="3">
                  <c:v>1361.2000000000003</c:v>
                </c:pt>
                <c:pt idx="4">
                  <c:v>2094.1000000000004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D-4F14-A0EA-8577A0C75E6A}"/>
            </c:ext>
          </c:extLst>
        </c:ser>
        <c:ser>
          <c:idx val="1"/>
          <c:order val="1"/>
          <c:tx>
            <c:strRef>
              <c:f>'naujesnės įstaigos'!$D$27</c:f>
              <c:strCache>
                <c:ptCount val="1"/>
                <c:pt idx="0">
                  <c:v>2023 m.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047562876643803"/>
                  <c:y val="-7.05849078392475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040325440794504E-2"/>
                      <c:h val="5.25203999440919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7CD-4F14-A0EA-8577A0C75E6A}"/>
                </c:ext>
              </c:extLst>
            </c:dLbl>
            <c:dLbl>
              <c:idx val="1"/>
              <c:layout>
                <c:manualLayout>
                  <c:x val="0.1065856658051739"/>
                  <c:y val="-5.22851169179621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CD-4F14-A0EA-8577A0C75E6A}"/>
                </c:ext>
              </c:extLst>
            </c:dLbl>
            <c:dLbl>
              <c:idx val="2"/>
              <c:layout>
                <c:manualLayout>
                  <c:x val="9.3721878552825377E-2"/>
                  <c:y val="-7.84276753769422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CD-4F14-A0EA-8577A0C75E6A}"/>
                </c:ext>
              </c:extLst>
            </c:dLbl>
            <c:dLbl>
              <c:idx val="3"/>
              <c:layout>
                <c:manualLayout>
                  <c:x val="8.8208826873247353E-2"/>
                  <c:y val="-7.842767537694172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CD-4F14-A0EA-8577A0C75E6A}"/>
                </c:ext>
              </c:extLst>
            </c:dLbl>
            <c:dLbl>
              <c:idx val="4"/>
              <c:layout>
                <c:manualLayout>
                  <c:x val="9.5559562446017973E-2"/>
                  <c:y val="-5.22851169179611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CD-4F14-A0EA-8577A0C75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'naujesnės įstaigos'!$B$28:$B$32</c:f>
              <c:strCache>
                <c:ptCount val="5"/>
                <c:pt idx="0">
                  <c:v>Mokyklos</c:v>
                </c:pt>
                <c:pt idx="1">
                  <c:v>Darželiai</c:v>
                </c:pt>
                <c:pt idx="2">
                  <c:v>Kitos įstaigos</c:v>
                </c:pt>
                <c:pt idx="3">
                  <c:v>Kultūros įstaigos</c:v>
                </c:pt>
                <c:pt idx="4">
                  <c:v>Socialinių paslaugų įstaigos</c:v>
                </c:pt>
              </c:strCache>
            </c:strRef>
          </c:cat>
          <c:val>
            <c:numRef>
              <c:f>'naujesnės įstaigos'!$D$28:$D$32</c:f>
              <c:numCache>
                <c:formatCode>General</c:formatCode>
                <c:ptCount val="5"/>
                <c:pt idx="0">
                  <c:v>7078.9</c:v>
                </c:pt>
                <c:pt idx="1">
                  <c:v>2704.8</c:v>
                </c:pt>
                <c:pt idx="2">
                  <c:v>1969.1</c:v>
                </c:pt>
                <c:pt idx="3">
                  <c:v>1509.2</c:v>
                </c:pt>
                <c:pt idx="4">
                  <c:v>2414.4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CD-4F14-A0EA-8577A0C75E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0269631"/>
        <c:axId val="250280863"/>
      </c:barChart>
      <c:catAx>
        <c:axId val="25026963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50280863"/>
        <c:crosses val="autoZero"/>
        <c:auto val="1"/>
        <c:lblAlgn val="ctr"/>
        <c:lblOffset val="100"/>
        <c:noMultiLvlLbl val="0"/>
      </c:catAx>
      <c:valAx>
        <c:axId val="250280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50269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353731598767544"/>
          <c:y val="0.11650922084195711"/>
          <c:w val="0.71317765985773529"/>
          <c:h val="0.85138571170522725"/>
        </c:manualLayout>
      </c:layout>
      <c:barChart>
        <c:barDir val="bar"/>
        <c:grouping val="percentStacked"/>
        <c:varyColors val="0"/>
        <c:ser>
          <c:idx val="0"/>
          <c:order val="0"/>
          <c:tx>
            <c:v>2023 m. 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programas'!$B$64:$B$68</c:f>
              <c:strCache>
                <c:ptCount val="4"/>
                <c:pt idx="0">
                  <c:v>Melioracijai </c:v>
                </c:pt>
                <c:pt idx="1">
                  <c:v>Žemės funkcijai vykdyti </c:v>
                </c:pt>
                <c:pt idx="2">
                  <c:v>Turizmo rėmimo programa</c:v>
                </c:pt>
                <c:pt idx="3">
                  <c:v>Smulkaus verslo rėmimo programa</c:v>
                </c:pt>
              </c:strCache>
            </c:strRef>
          </c:cat>
          <c:val>
            <c:numRef>
              <c:f>'detali pagal programas'!$C$64:$C$68</c:f>
              <c:numCache>
                <c:formatCode>General</c:formatCode>
                <c:ptCount val="4"/>
                <c:pt idx="0">
                  <c:v>151</c:v>
                </c:pt>
                <c:pt idx="1">
                  <c:v>212.4</c:v>
                </c:pt>
                <c:pt idx="2">
                  <c:v>35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2-47A8-8101-F6ED6AC2F816}"/>
            </c:ext>
          </c:extLst>
        </c:ser>
        <c:ser>
          <c:idx val="1"/>
          <c:order val="1"/>
          <c:tx>
            <c:v>2022 m.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programas'!$B$64:$B$68</c:f>
              <c:strCache>
                <c:ptCount val="4"/>
                <c:pt idx="0">
                  <c:v>Melioracijai </c:v>
                </c:pt>
                <c:pt idx="1">
                  <c:v>Žemės funkcijai vykdyti </c:v>
                </c:pt>
                <c:pt idx="2">
                  <c:v>Turizmo rėmimo programa</c:v>
                </c:pt>
                <c:pt idx="3">
                  <c:v>Smulkaus verslo rėmimo programa</c:v>
                </c:pt>
              </c:strCache>
            </c:strRef>
          </c:cat>
          <c:val>
            <c:numRef>
              <c:f>'detali pagal programas'!$D$64:$D$68</c:f>
              <c:numCache>
                <c:formatCode>General</c:formatCode>
                <c:ptCount val="4"/>
                <c:pt idx="0">
                  <c:v>153.4</c:v>
                </c:pt>
                <c:pt idx="1">
                  <c:v>170.5</c:v>
                </c:pt>
                <c:pt idx="2">
                  <c:v>35</c:v>
                </c:pt>
                <c:pt idx="3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2-47A8-8101-F6ED6AC2F8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2198943"/>
        <c:axId val="102193951"/>
      </c:barChart>
      <c:catAx>
        <c:axId val="102198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02193951"/>
        <c:crosses val="autoZero"/>
        <c:auto val="1"/>
        <c:lblAlgn val="ctr"/>
        <c:lblOffset val="100"/>
        <c:noMultiLvlLbl val="0"/>
      </c:catAx>
      <c:valAx>
        <c:axId val="10219395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2198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006474190726159"/>
          <c:y val="2.7777777777777776E-2"/>
          <c:w val="0.37926049868766409"/>
          <c:h val="0.10590332458442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v>2023 m. </c:v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programas'!$B$70:$B$82</c:f>
              <c:strCache>
                <c:ptCount val="7"/>
                <c:pt idx="0">
                  <c:v>Molėtų r. savivaldybės administracija</c:v>
                </c:pt>
                <c:pt idx="1">
                  <c:v>Valstybės perduotoms funkcijoms vykdyti</c:v>
                </c:pt>
                <c:pt idx="2">
                  <c:v>Administracijos direktoriaus rezervas</c:v>
                </c:pt>
                <c:pt idx="3">
                  <c:v>Molėtų rajono tarybos veiklos apmokėjimas</c:v>
                </c:pt>
                <c:pt idx="4">
                  <c:v>Molėtų rajono savivaldybės kontrolės ir audito tarnybos finansavimas</c:v>
                </c:pt>
                <c:pt idx="5">
                  <c:v>Paskolų grąžinimas ir palūkanų mokėjimas</c:v>
                </c:pt>
                <c:pt idx="6">
                  <c:v>Žemės sklypų matavimų apmokėjimas</c:v>
                </c:pt>
              </c:strCache>
            </c:strRef>
          </c:cat>
          <c:val>
            <c:numRef>
              <c:f>'detali pagal programas'!$C$70:$C$82</c:f>
              <c:numCache>
                <c:formatCode>General</c:formatCode>
                <c:ptCount val="7"/>
                <c:pt idx="0">
                  <c:v>3122.5</c:v>
                </c:pt>
                <c:pt idx="1">
                  <c:v>414.2</c:v>
                </c:pt>
                <c:pt idx="2">
                  <c:v>44</c:v>
                </c:pt>
                <c:pt idx="3">
                  <c:v>143.6</c:v>
                </c:pt>
                <c:pt idx="4">
                  <c:v>76.8</c:v>
                </c:pt>
                <c:pt idx="5">
                  <c:v>711.2</c:v>
                </c:pt>
                <c:pt idx="6">
                  <c:v>94.6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C-46A8-8897-58A1BAFD3279}"/>
            </c:ext>
          </c:extLst>
        </c:ser>
        <c:ser>
          <c:idx val="1"/>
          <c:order val="1"/>
          <c:tx>
            <c:v>2022 m.</c:v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programas'!$B$70:$B$82</c:f>
              <c:strCache>
                <c:ptCount val="7"/>
                <c:pt idx="0">
                  <c:v>Molėtų r. savivaldybės administracija</c:v>
                </c:pt>
                <c:pt idx="1">
                  <c:v>Valstybės perduotoms funkcijoms vykdyti</c:v>
                </c:pt>
                <c:pt idx="2">
                  <c:v>Administracijos direktoriaus rezervas</c:v>
                </c:pt>
                <c:pt idx="3">
                  <c:v>Molėtų rajono tarybos veiklos apmokėjimas</c:v>
                </c:pt>
                <c:pt idx="4">
                  <c:v>Molėtų rajono savivaldybės kontrolės ir audito tarnybos finansavimas</c:v>
                </c:pt>
                <c:pt idx="5">
                  <c:v>Paskolų grąžinimas ir palūkanų mokėjimas</c:v>
                </c:pt>
                <c:pt idx="6">
                  <c:v>Žemės sklypų matavimų apmokėjimas</c:v>
                </c:pt>
              </c:strCache>
            </c:strRef>
          </c:cat>
          <c:val>
            <c:numRef>
              <c:f>'detali pagal programas'!$D$70:$D$82</c:f>
              <c:numCache>
                <c:formatCode>General</c:formatCode>
                <c:ptCount val="7"/>
                <c:pt idx="0">
                  <c:v>2670.1</c:v>
                </c:pt>
                <c:pt idx="1">
                  <c:v>597.1</c:v>
                </c:pt>
                <c:pt idx="2">
                  <c:v>22.4</c:v>
                </c:pt>
                <c:pt idx="3">
                  <c:v>112.1</c:v>
                </c:pt>
                <c:pt idx="4">
                  <c:v>66.900000000000006</c:v>
                </c:pt>
                <c:pt idx="5">
                  <c:v>559</c:v>
                </c:pt>
                <c:pt idx="6">
                  <c:v>67.099999999999994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FC-46A8-8897-58A1BAFD32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6084735"/>
        <c:axId val="326079327"/>
      </c:barChart>
      <c:catAx>
        <c:axId val="326084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326079327"/>
        <c:crosses val="autoZero"/>
        <c:auto val="1"/>
        <c:lblAlgn val="ctr"/>
        <c:lblOffset val="100"/>
        <c:noMultiLvlLbl val="0"/>
      </c:catAx>
      <c:valAx>
        <c:axId val="32607932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2608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4110274259195864"/>
          <c:y val="0"/>
          <c:w val="0.45475094145840467"/>
          <c:h val="4.925243683666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v>2023 m. </c:v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programas'!$B$84:$B$96</c:f>
              <c:strCache>
                <c:ptCount val="10"/>
                <c:pt idx="0">
                  <c:v>Savivaldybės aplinkos apsaugos fondas</c:v>
                </c:pt>
                <c:pt idx="1">
                  <c:v>Miesto  viešasis ūkis</c:v>
                </c:pt>
                <c:pt idx="2">
                  <c:v>Miesto  gatvių apšvietimas</c:v>
                </c:pt>
                <c:pt idx="3">
                  <c:v>Subsidija UAB "Molėtų vanduo" 
kainų skirtumui kompensuoti</c:v>
                </c:pt>
                <c:pt idx="4">
                  <c:v>Subsidija UAB Molėtų autobusų parkui patirtiems nuostoliams dėl būtino keleivių transporto paslaugų teikimo visuomenei atlyginti</c:v>
                </c:pt>
                <c:pt idx="5">
                  <c:v>Lėšos savivaldybės investicijoms ir nekilnojamojo turto remontui</c:v>
                </c:pt>
                <c:pt idx="6">
                  <c:v>Dotacija savivaldybės vykdomiems projektams</c:v>
                </c:pt>
                <c:pt idx="7">
                  <c:v>Europos Sąjungos finansinės paramos lėšos įgyvendinamiems projektams</c:v>
                </c:pt>
                <c:pt idx="8">
                  <c:v>Kita tikslinė dotacija kelių priežiūrai ir valstybės investicijų programai</c:v>
                </c:pt>
                <c:pt idx="9">
                  <c:v>Seniūnijų veiklų finansavimas</c:v>
                </c:pt>
              </c:strCache>
            </c:strRef>
          </c:cat>
          <c:val>
            <c:numRef>
              <c:f>'detali pagal programas'!$C$84:$C$96</c:f>
              <c:numCache>
                <c:formatCode>General</c:formatCode>
                <c:ptCount val="10"/>
                <c:pt idx="0">
                  <c:v>215.4</c:v>
                </c:pt>
                <c:pt idx="1">
                  <c:v>704</c:v>
                </c:pt>
                <c:pt idx="2">
                  <c:v>120</c:v>
                </c:pt>
                <c:pt idx="3">
                  <c:v>0</c:v>
                </c:pt>
                <c:pt idx="4">
                  <c:v>250</c:v>
                </c:pt>
                <c:pt idx="5">
                  <c:v>1754.3</c:v>
                </c:pt>
                <c:pt idx="6">
                  <c:v>854.5</c:v>
                </c:pt>
                <c:pt idx="7">
                  <c:v>373</c:v>
                </c:pt>
                <c:pt idx="9">
                  <c:v>236.8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9A-48FA-A66B-542DB121F8A5}"/>
            </c:ext>
          </c:extLst>
        </c:ser>
        <c:ser>
          <c:idx val="1"/>
          <c:order val="1"/>
          <c:tx>
            <c:v>2022 m. </c:v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programas'!$B$84:$B$96</c:f>
              <c:strCache>
                <c:ptCount val="10"/>
                <c:pt idx="0">
                  <c:v>Savivaldybės aplinkos apsaugos fondas</c:v>
                </c:pt>
                <c:pt idx="1">
                  <c:v>Miesto  viešasis ūkis</c:v>
                </c:pt>
                <c:pt idx="2">
                  <c:v>Miesto  gatvių apšvietimas</c:v>
                </c:pt>
                <c:pt idx="3">
                  <c:v>Subsidija UAB "Molėtų vanduo" 
kainų skirtumui kompensuoti</c:v>
                </c:pt>
                <c:pt idx="4">
                  <c:v>Subsidija UAB Molėtų autobusų parkui patirtiems nuostoliams dėl būtino keleivių transporto paslaugų teikimo visuomenei atlyginti</c:v>
                </c:pt>
                <c:pt idx="5">
                  <c:v>Lėšos savivaldybės investicijoms ir nekilnojamojo turto remontui</c:v>
                </c:pt>
                <c:pt idx="6">
                  <c:v>Dotacija savivaldybės vykdomiems projektams</c:v>
                </c:pt>
                <c:pt idx="7">
                  <c:v>Europos Sąjungos finansinės paramos lėšos įgyvendinamiems projektams</c:v>
                </c:pt>
                <c:pt idx="8">
                  <c:v>Kita tikslinė dotacija kelių priežiūrai ir valstybės investicijų programai</c:v>
                </c:pt>
                <c:pt idx="9">
                  <c:v>Seniūnijų veiklų finansavimas</c:v>
                </c:pt>
              </c:strCache>
            </c:strRef>
          </c:cat>
          <c:val>
            <c:numRef>
              <c:f>'detali pagal programas'!$D$84:$D$96</c:f>
              <c:numCache>
                <c:formatCode>General</c:formatCode>
                <c:ptCount val="10"/>
                <c:pt idx="0">
                  <c:v>139.6</c:v>
                </c:pt>
                <c:pt idx="1">
                  <c:v>635</c:v>
                </c:pt>
                <c:pt idx="2">
                  <c:v>90</c:v>
                </c:pt>
                <c:pt idx="3">
                  <c:v>24.4</c:v>
                </c:pt>
                <c:pt idx="4">
                  <c:v>330.2</c:v>
                </c:pt>
                <c:pt idx="5">
                  <c:v>1624.8</c:v>
                </c:pt>
                <c:pt idx="6">
                  <c:v>306.5</c:v>
                </c:pt>
                <c:pt idx="7">
                  <c:v>372</c:v>
                </c:pt>
                <c:pt idx="8">
                  <c:v>1683.1</c:v>
                </c:pt>
                <c:pt idx="9">
                  <c:v>233.3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9A-48FA-A66B-542DB121F8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4944911"/>
        <c:axId val="524935759"/>
      </c:barChart>
      <c:catAx>
        <c:axId val="524944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524935759"/>
        <c:crosses val="autoZero"/>
        <c:auto val="1"/>
        <c:lblAlgn val="ctr"/>
        <c:lblOffset val="100"/>
        <c:noMultiLvlLbl val="0"/>
      </c:catAx>
      <c:valAx>
        <c:axId val="52493575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2494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9725568678915133"/>
          <c:y val="2.7777777777777776E-2"/>
          <c:w val="0.4110439632545931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212946696098393"/>
          <c:y val="3.2105067452815661E-2"/>
          <c:w val="0.48543120481616597"/>
          <c:h val="0.84956535208250883"/>
        </c:manualLayout>
      </c:layout>
      <c:barChart>
        <c:barDir val="bar"/>
        <c:grouping val="percentStacked"/>
        <c:varyColors val="0"/>
        <c:ser>
          <c:idx val="0"/>
          <c:order val="0"/>
          <c:tx>
            <c:v>2023 m. 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programas'!$B$98:$B$107</c:f>
              <c:strCache>
                <c:ptCount val="9"/>
                <c:pt idx="0">
                  <c:v>Valstybės perduotoms finkcijoms vykdyti (sveikatos programai)</c:v>
                </c:pt>
                <c:pt idx="1">
                  <c:v>Sveikatos apsaugos programa</c:v>
                </c:pt>
                <c:pt idx="2">
                  <c:v>Dotacija savivaldybės vykdomiems projektams</c:v>
                </c:pt>
                <c:pt idx="3">
                  <c:v>Dotacijos bendruomenei ir jaunimui</c:v>
                </c:pt>
                <c:pt idx="4">
                  <c:v>Europos Sąjungos finansinės paramos 
lėšos įgyvendinamiems projektams</c:v>
                </c:pt>
                <c:pt idx="5">
                  <c:v>Viešosios tvarkos užtikrinimas Molėtų rajone</c:v>
                </c:pt>
                <c:pt idx="6">
                  <c:v>Molėtų rajono ugniagesių tarnybos išlaikymas</c:v>
                </c:pt>
                <c:pt idx="7">
                  <c:v>Nevyriausybinių organizacijų veiklos rėmimas</c:v>
                </c:pt>
                <c:pt idx="8">
                  <c:v>Jaunimo  politikos įgyvendinimo programa</c:v>
                </c:pt>
              </c:strCache>
            </c:strRef>
          </c:cat>
          <c:val>
            <c:numRef>
              <c:f>'detali pagal programas'!$C$98:$C$107</c:f>
              <c:numCache>
                <c:formatCode>General</c:formatCode>
                <c:ptCount val="9"/>
                <c:pt idx="0">
                  <c:v>163.6</c:v>
                </c:pt>
                <c:pt idx="1">
                  <c:v>40</c:v>
                </c:pt>
                <c:pt idx="2">
                  <c:v>17.5</c:v>
                </c:pt>
                <c:pt idx="4">
                  <c:v>204</c:v>
                </c:pt>
                <c:pt idx="5">
                  <c:v>5</c:v>
                </c:pt>
                <c:pt idx="6">
                  <c:v>713.6</c:v>
                </c:pt>
                <c:pt idx="7">
                  <c:v>20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4-40C4-BDC0-50436AF9FD82}"/>
            </c:ext>
          </c:extLst>
        </c:ser>
        <c:ser>
          <c:idx val="1"/>
          <c:order val="1"/>
          <c:tx>
            <c:v>2022 m.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programas'!$B$98:$B$107</c:f>
              <c:strCache>
                <c:ptCount val="9"/>
                <c:pt idx="0">
                  <c:v>Valstybės perduotoms finkcijoms vykdyti (sveikatos programai)</c:v>
                </c:pt>
                <c:pt idx="1">
                  <c:v>Sveikatos apsaugos programa</c:v>
                </c:pt>
                <c:pt idx="2">
                  <c:v>Dotacija savivaldybės vykdomiems projektams</c:v>
                </c:pt>
                <c:pt idx="3">
                  <c:v>Dotacijos bendruomenei ir jaunimui</c:v>
                </c:pt>
                <c:pt idx="4">
                  <c:v>Europos Sąjungos finansinės paramos 
lėšos įgyvendinamiems projektams</c:v>
                </c:pt>
                <c:pt idx="5">
                  <c:v>Viešosios tvarkos užtikrinimas Molėtų rajone</c:v>
                </c:pt>
                <c:pt idx="6">
                  <c:v>Molėtų rajono ugniagesių tarnybos išlaikymas</c:v>
                </c:pt>
                <c:pt idx="7">
                  <c:v>Nevyriausybinių organizacijų veiklos rėmimas</c:v>
                </c:pt>
                <c:pt idx="8">
                  <c:v>Jaunimo  politikos įgyvendinimo programa</c:v>
                </c:pt>
              </c:strCache>
            </c:strRef>
          </c:cat>
          <c:val>
            <c:numRef>
              <c:f>'detali pagal programas'!$D$98:$D$107</c:f>
              <c:numCache>
                <c:formatCode>General</c:formatCode>
                <c:ptCount val="9"/>
                <c:pt idx="0">
                  <c:v>179.4</c:v>
                </c:pt>
                <c:pt idx="1">
                  <c:v>11.8</c:v>
                </c:pt>
                <c:pt idx="2">
                  <c:v>11.5</c:v>
                </c:pt>
                <c:pt idx="3">
                  <c:v>37.200000000000003</c:v>
                </c:pt>
                <c:pt idx="4">
                  <c:v>108.9</c:v>
                </c:pt>
                <c:pt idx="5">
                  <c:v>5</c:v>
                </c:pt>
                <c:pt idx="6">
                  <c:v>715.2</c:v>
                </c:pt>
                <c:pt idx="7">
                  <c:v>18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54-40C4-BDC0-50436AF9FD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70301920"/>
        <c:axId val="870300256"/>
      </c:barChart>
      <c:catAx>
        <c:axId val="870301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870300256"/>
        <c:crosses val="autoZero"/>
        <c:auto val="1"/>
        <c:lblAlgn val="ctr"/>
        <c:lblOffset val="100"/>
        <c:noMultiLvlLbl val="0"/>
      </c:catAx>
      <c:valAx>
        <c:axId val="870300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87030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858572762946649"/>
          <c:y val="0.89290075834145732"/>
          <c:w val="0.33432702521969171"/>
          <c:h val="0.10709924165854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v>2023 m. 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programas'!$B$109:$B$116</c:f>
              <c:strCache>
                <c:ptCount val="8"/>
                <c:pt idx="0">
                  <c:v>Europos Sąjungos finansinės paramos 
lėšos įgyvendinamiems projektams</c:v>
                </c:pt>
                <c:pt idx="1">
                  <c:v>Lėšos savivaldybės investicijoms (baseino rekonstrukcija), koncesijos sutartis</c:v>
                </c:pt>
                <c:pt idx="2">
                  <c:v>Molėtų rajone veikiančių sakralinių architektūrinių paveldo objektų projektų finansavimui</c:v>
                </c:pt>
                <c:pt idx="3">
                  <c:v>Lėšos kultūros programų vykdymui</c:v>
                </c:pt>
                <c:pt idx="4">
                  <c:v>Kultūrinės veiklos seniūnijose finansavimas</c:v>
                </c:pt>
                <c:pt idx="5">
                  <c:v>Sporto finansavimo programa</c:v>
                </c:pt>
                <c:pt idx="6">
                  <c:v>Speciali tikslinė dotacija investicijų projekto  „Sporto paskirties pastato Molėtuose, Ąžuolų g. 10, rekonstravimas“ finansavimui</c:v>
                </c:pt>
                <c:pt idx="7">
                  <c:v>Kultūros įstaigų išlaikymas</c:v>
                </c:pt>
              </c:strCache>
            </c:strRef>
          </c:cat>
          <c:val>
            <c:numRef>
              <c:f>'detali pagal programas'!$C$109:$C$116</c:f>
              <c:numCache>
                <c:formatCode>General</c:formatCode>
                <c:ptCount val="8"/>
                <c:pt idx="0">
                  <c:v>79</c:v>
                </c:pt>
                <c:pt idx="1">
                  <c:v>482</c:v>
                </c:pt>
                <c:pt idx="2">
                  <c:v>25</c:v>
                </c:pt>
                <c:pt idx="3">
                  <c:v>61.4</c:v>
                </c:pt>
                <c:pt idx="4">
                  <c:v>12</c:v>
                </c:pt>
                <c:pt idx="5">
                  <c:v>45</c:v>
                </c:pt>
                <c:pt idx="7">
                  <c:v>1977.8000000000002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B5-488B-9DAE-358C1E2A4469}"/>
            </c:ext>
          </c:extLst>
        </c:ser>
        <c:ser>
          <c:idx val="1"/>
          <c:order val="1"/>
          <c:tx>
            <c:v>2022 m. </c:v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'detali pagal programas'!$B$109:$B$116</c:f>
              <c:strCache>
                <c:ptCount val="8"/>
                <c:pt idx="0">
                  <c:v>Europos Sąjungos finansinės paramos 
lėšos įgyvendinamiems projektams</c:v>
                </c:pt>
                <c:pt idx="1">
                  <c:v>Lėšos savivaldybės investicijoms (baseino rekonstrukcija), koncesijos sutartis</c:v>
                </c:pt>
                <c:pt idx="2">
                  <c:v>Molėtų rajone veikiančių sakralinių architektūrinių paveldo objektų projektų finansavimui</c:v>
                </c:pt>
                <c:pt idx="3">
                  <c:v>Lėšos kultūros programų vykdymui</c:v>
                </c:pt>
                <c:pt idx="4">
                  <c:v>Kultūrinės veiklos seniūnijose finansavimas</c:v>
                </c:pt>
                <c:pt idx="5">
                  <c:v>Sporto finansavimo programa</c:v>
                </c:pt>
                <c:pt idx="6">
                  <c:v>Speciali tikslinė dotacija investicijų projekto  „Sporto paskirties pastato Molėtuose, Ąžuolų g. 10, rekonstravimas“ finansavimui</c:v>
                </c:pt>
                <c:pt idx="7">
                  <c:v>Kultūros įstaigų išlaikymas</c:v>
                </c:pt>
              </c:strCache>
            </c:strRef>
          </c:cat>
          <c:val>
            <c:numRef>
              <c:f>'detali pagal programas'!$D$109:$D$116</c:f>
              <c:numCache>
                <c:formatCode>General</c:formatCode>
                <c:ptCount val="8"/>
                <c:pt idx="1">
                  <c:v>1700</c:v>
                </c:pt>
                <c:pt idx="2">
                  <c:v>20</c:v>
                </c:pt>
                <c:pt idx="3">
                  <c:v>49</c:v>
                </c:pt>
                <c:pt idx="4">
                  <c:v>12</c:v>
                </c:pt>
                <c:pt idx="5">
                  <c:v>40</c:v>
                </c:pt>
                <c:pt idx="6">
                  <c:v>950</c:v>
                </c:pt>
                <c:pt idx="7">
                  <c:v>1749.2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B5-488B-9DAE-358C1E2A44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4897071"/>
        <c:axId val="524890831"/>
      </c:barChart>
      <c:catAx>
        <c:axId val="524897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524890831"/>
        <c:crosses val="autoZero"/>
        <c:auto val="1"/>
        <c:lblAlgn val="ctr"/>
        <c:lblOffset val="100"/>
        <c:noMultiLvlLbl val="0"/>
      </c:catAx>
      <c:valAx>
        <c:axId val="524890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24897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227115799614548"/>
          <c:y val="0.88223681246441754"/>
          <c:w val="0.3382180552591596"/>
          <c:h val="9.2993192542242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3654B-5606-437E-978A-01DB6F410DB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19AE367-D0F6-43D9-B4C0-13907B917AD3}">
      <dgm:prSet phldrT="[Tekstas]" custT="1"/>
      <dgm:spPr>
        <a:xfrm>
          <a:off x="0" y="1702918"/>
          <a:ext cx="999163" cy="92585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lt-LT" sz="2400" b="1">
              <a:solidFill>
                <a:sysClr val="window" lastClr="FFFFFF"/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2020</a:t>
          </a:r>
        </a:p>
      </dgm:t>
    </dgm:pt>
    <dgm:pt modelId="{8BF0ECF5-3F2B-4621-8E89-D02418C21A76}" type="parTrans" cxnId="{631DED7E-916D-418C-963A-01EB6793A1D5}">
      <dgm:prSet/>
      <dgm:spPr/>
      <dgm:t>
        <a:bodyPr/>
        <a:lstStyle/>
        <a:p>
          <a:endParaRPr lang="lt-LT"/>
        </a:p>
      </dgm:t>
    </dgm:pt>
    <dgm:pt modelId="{E97889BC-A385-48E0-A87B-24E1A409AD0A}" type="sibTrans" cxnId="{631DED7E-916D-418C-963A-01EB6793A1D5}">
      <dgm:prSet/>
      <dgm:spPr/>
      <dgm:t>
        <a:bodyPr/>
        <a:lstStyle/>
        <a:p>
          <a:endParaRPr lang="lt-LT"/>
        </a:p>
      </dgm:t>
    </dgm:pt>
    <dgm:pt modelId="{6930F597-F388-4B71-98F1-5D51A990A635}">
      <dgm:prSet phldrT="[Tekstas]" custT="1"/>
      <dgm:spPr>
        <a:xfrm>
          <a:off x="285351" y="1072581"/>
          <a:ext cx="2539348" cy="2206175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lt-LT" sz="1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</a:t>
          </a:r>
          <a:r>
            <a:rPr lang="lt-LT" sz="2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28824,6</a:t>
          </a:r>
        </a:p>
      </dgm:t>
    </dgm:pt>
    <dgm:pt modelId="{B142FA36-AE22-453B-AF25-18AB1A507617}" type="parTrans" cxnId="{9CD6B2AD-8640-4355-A2E6-B176125C621D}">
      <dgm:prSet/>
      <dgm:spPr/>
      <dgm:t>
        <a:bodyPr/>
        <a:lstStyle/>
        <a:p>
          <a:endParaRPr lang="lt-LT"/>
        </a:p>
      </dgm:t>
    </dgm:pt>
    <dgm:pt modelId="{36D51938-BD1B-44A4-A9B8-C55171CAB04B}" type="sibTrans" cxnId="{9CD6B2AD-8640-4355-A2E6-B176125C621D}">
      <dgm:prSet/>
      <dgm:spPr/>
      <dgm:t>
        <a:bodyPr/>
        <a:lstStyle/>
        <a:p>
          <a:endParaRPr lang="lt-LT"/>
        </a:p>
      </dgm:t>
    </dgm:pt>
    <dgm:pt modelId="{38A8AB02-C652-479C-9404-4F20503899EE}">
      <dgm:prSet phldrT="[Tekstas]" custT="1"/>
      <dgm:spPr>
        <a:xfrm>
          <a:off x="285351" y="1072581"/>
          <a:ext cx="2539348" cy="2206175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lt-LT" sz="14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  <a:r>
            <a:rPr lang="en-US" sz="18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+5251,9 t</a:t>
          </a:r>
          <a:r>
            <a:rPr lang="lt-LT" sz="18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ū</a:t>
          </a:r>
          <a:r>
            <a:rPr lang="en-US" sz="1800" b="1" dirty="0" err="1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kst</a:t>
          </a:r>
          <a:r>
            <a:rPr lang="en-US" sz="18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 </a:t>
          </a:r>
          <a:r>
            <a:rPr lang="lt-LT" sz="18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Eur nuo praeitų metų</a:t>
          </a:r>
        </a:p>
      </dgm:t>
    </dgm:pt>
    <dgm:pt modelId="{B6C44F2D-6287-4904-8C41-99E1D7C5DB03}" type="parTrans" cxnId="{0A21CA5B-C2FB-4232-B714-75FE6AA0DF3C}">
      <dgm:prSet/>
      <dgm:spPr/>
      <dgm:t>
        <a:bodyPr/>
        <a:lstStyle/>
        <a:p>
          <a:endParaRPr lang="lt-LT"/>
        </a:p>
      </dgm:t>
    </dgm:pt>
    <dgm:pt modelId="{73CC2C82-CB91-4313-9C9F-8D63EE0C6522}" type="sibTrans" cxnId="{0A21CA5B-C2FB-4232-B714-75FE6AA0DF3C}">
      <dgm:prSet/>
      <dgm:spPr/>
      <dgm:t>
        <a:bodyPr/>
        <a:lstStyle/>
        <a:p>
          <a:endParaRPr lang="lt-LT"/>
        </a:p>
      </dgm:t>
    </dgm:pt>
    <dgm:pt modelId="{B5EAACA4-FE8E-4F9D-860B-7B472910537B}">
      <dgm:prSet phldrT="[Tekstas]" custT="1"/>
      <dgm:spPr>
        <a:xfrm>
          <a:off x="2467023" y="1674342"/>
          <a:ext cx="964805" cy="101910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lt-LT" sz="2400" b="1">
              <a:solidFill>
                <a:sysClr val="window" lastClr="FFFFFF"/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2021</a:t>
          </a:r>
        </a:p>
      </dgm:t>
    </dgm:pt>
    <dgm:pt modelId="{432B05F8-D981-4E89-9F69-87D7A6A1E7F9}" type="parTrans" cxnId="{73B24882-8272-45B8-8485-465F25A16F99}">
      <dgm:prSet/>
      <dgm:spPr/>
      <dgm:t>
        <a:bodyPr/>
        <a:lstStyle/>
        <a:p>
          <a:endParaRPr lang="lt-LT"/>
        </a:p>
      </dgm:t>
    </dgm:pt>
    <dgm:pt modelId="{29F57617-84B6-4950-B441-44C27E44DEEC}" type="sibTrans" cxnId="{73B24882-8272-45B8-8485-465F25A16F99}">
      <dgm:prSet/>
      <dgm:spPr/>
      <dgm:t>
        <a:bodyPr/>
        <a:lstStyle/>
        <a:p>
          <a:endParaRPr lang="lt-LT"/>
        </a:p>
      </dgm:t>
    </dgm:pt>
    <dgm:pt modelId="{31411A49-991D-4387-BA63-39D654D21908}">
      <dgm:prSet phldrT="[Tekstas]" custT="1"/>
      <dgm:spPr>
        <a:xfrm>
          <a:off x="2628628" y="1078819"/>
          <a:ext cx="2727590" cy="2193698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t-LT" sz="2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27664,3</a:t>
          </a:r>
          <a:r>
            <a:rPr lang="lt-LT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lt-LT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>
            <a:buNone/>
          </a:pPr>
          <a:r>
            <a:rPr lang="lt-LT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</a:t>
          </a:r>
          <a:r>
            <a:rPr lang="lt-LT" sz="1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lang="lt-LT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1160,3 </a:t>
          </a:r>
          <a:r>
            <a: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</a:t>
          </a:r>
          <a:r>
            <a:rPr lang="lt-LT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ū</a:t>
          </a:r>
          <a:r>
            <a:rPr lang="en-US" sz="1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kst</a:t>
          </a:r>
          <a:r>
            <a: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lt-LT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Eur</a:t>
          </a:r>
          <a:r>
            <a: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lt-LT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nuo praeitų metų</a:t>
          </a:r>
        </a:p>
      </dgm:t>
    </dgm:pt>
    <dgm:pt modelId="{3CCAC3CE-90D5-4C5A-8CE4-2EB70D698996}" type="parTrans" cxnId="{6056594B-D816-49AC-8FFA-0D468AB1CE05}">
      <dgm:prSet/>
      <dgm:spPr/>
      <dgm:t>
        <a:bodyPr/>
        <a:lstStyle/>
        <a:p>
          <a:endParaRPr lang="lt-LT"/>
        </a:p>
      </dgm:t>
    </dgm:pt>
    <dgm:pt modelId="{1A50DEE4-A0C5-4467-BA9C-29EC7354DB10}" type="sibTrans" cxnId="{6056594B-D816-49AC-8FFA-0D468AB1CE05}">
      <dgm:prSet/>
      <dgm:spPr/>
      <dgm:t>
        <a:bodyPr/>
        <a:lstStyle/>
        <a:p>
          <a:endParaRPr lang="lt-LT"/>
        </a:p>
      </dgm:t>
    </dgm:pt>
    <dgm:pt modelId="{66A0D5F4-2544-485F-9F0E-A62B13E4AC08}">
      <dgm:prSet phldrT="[Tekstas]"/>
      <dgm:spPr>
        <a:xfrm>
          <a:off x="5038785" y="1688853"/>
          <a:ext cx="1038525" cy="1012938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lt-LT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2022</a:t>
          </a:r>
        </a:p>
      </dgm:t>
    </dgm:pt>
    <dgm:pt modelId="{AF520F00-713B-4E4D-8E62-DF59A3D5AADF}" type="parTrans" cxnId="{E44B2885-72E6-4570-8E2D-B83BA9F6FE05}">
      <dgm:prSet/>
      <dgm:spPr/>
      <dgm:t>
        <a:bodyPr/>
        <a:lstStyle/>
        <a:p>
          <a:endParaRPr lang="lt-LT"/>
        </a:p>
      </dgm:t>
    </dgm:pt>
    <dgm:pt modelId="{1177C0FD-113E-4DC6-97B3-58EA11319772}" type="sibTrans" cxnId="{E44B2885-72E6-4570-8E2D-B83BA9F6FE05}">
      <dgm:prSet/>
      <dgm:spPr/>
      <dgm:t>
        <a:bodyPr/>
        <a:lstStyle/>
        <a:p>
          <a:endParaRPr lang="lt-LT"/>
        </a:p>
      </dgm:t>
    </dgm:pt>
    <dgm:pt modelId="{25C5DB6A-ADE3-4115-83A7-2D15D7E3C9C8}">
      <dgm:prSet phldrT="[Tekstas]" custT="1"/>
      <dgm:spPr>
        <a:xfrm>
          <a:off x="5440297" y="1052573"/>
          <a:ext cx="2641883" cy="2246191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lt-LT" sz="1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  <a:r>
            <a:rPr lang="lt-LT" sz="2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31677,4</a:t>
          </a:r>
        </a:p>
      </dgm:t>
    </dgm:pt>
    <dgm:pt modelId="{8322B73F-D512-4287-A9A6-CFB2D948E07A}" type="parTrans" cxnId="{7E856DA4-A691-4A7D-B54D-B00F60432031}">
      <dgm:prSet/>
      <dgm:spPr/>
      <dgm:t>
        <a:bodyPr/>
        <a:lstStyle/>
        <a:p>
          <a:endParaRPr lang="lt-LT"/>
        </a:p>
      </dgm:t>
    </dgm:pt>
    <dgm:pt modelId="{56BB7373-4B79-4EF8-BDED-3F538854DA20}" type="sibTrans" cxnId="{7E856DA4-A691-4A7D-B54D-B00F60432031}">
      <dgm:prSet/>
      <dgm:spPr/>
      <dgm:t>
        <a:bodyPr/>
        <a:lstStyle/>
        <a:p>
          <a:endParaRPr lang="lt-LT"/>
        </a:p>
      </dgm:t>
    </dgm:pt>
    <dgm:pt modelId="{791DD451-3D54-4272-9F28-2FD52AC64CE1}">
      <dgm:prSet phldrT="[Tekstas]"/>
      <dgm:spPr>
        <a:xfrm>
          <a:off x="5440297" y="1052573"/>
          <a:ext cx="2641883" cy="2246191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lt-LT" sz="5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3FC3052-C5D6-414A-AC0F-3E17315A8D45}" type="parTrans" cxnId="{E7A6991F-AD47-4DD5-A700-8B6D526BDAE1}">
      <dgm:prSet/>
      <dgm:spPr/>
      <dgm:t>
        <a:bodyPr/>
        <a:lstStyle/>
        <a:p>
          <a:endParaRPr lang="lt-LT"/>
        </a:p>
      </dgm:t>
    </dgm:pt>
    <dgm:pt modelId="{2968A2EC-60F2-41AA-8F02-21A84684399D}" type="sibTrans" cxnId="{E7A6991F-AD47-4DD5-A700-8B6D526BDAE1}">
      <dgm:prSet/>
      <dgm:spPr/>
      <dgm:t>
        <a:bodyPr/>
        <a:lstStyle/>
        <a:p>
          <a:endParaRPr lang="lt-LT"/>
        </a:p>
      </dgm:t>
    </dgm:pt>
    <dgm:pt modelId="{DE3E37DD-1C61-4B6E-BC6B-803259AA9B5C}">
      <dgm:prSet/>
      <dgm:spPr>
        <a:xfrm>
          <a:off x="7598608" y="1652471"/>
          <a:ext cx="974800" cy="106604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lt-LT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2023</a:t>
          </a:r>
        </a:p>
      </dgm:t>
    </dgm:pt>
    <dgm:pt modelId="{073A4FDA-213D-4E10-8B23-6BCAD216B0F2}" type="parTrans" cxnId="{8E3A8E37-90FE-41F0-AE6E-FDDA792ABAB4}">
      <dgm:prSet/>
      <dgm:spPr/>
      <dgm:t>
        <a:bodyPr/>
        <a:lstStyle/>
        <a:p>
          <a:endParaRPr lang="lt-LT"/>
        </a:p>
      </dgm:t>
    </dgm:pt>
    <dgm:pt modelId="{6CEDB715-125A-41B1-B24C-B45DFB2AF86F}" type="sibTrans" cxnId="{8E3A8E37-90FE-41F0-AE6E-FDDA792ABAB4}">
      <dgm:prSet/>
      <dgm:spPr/>
      <dgm:t>
        <a:bodyPr/>
        <a:lstStyle/>
        <a:p>
          <a:endParaRPr lang="lt-LT"/>
        </a:p>
      </dgm:t>
    </dgm:pt>
    <dgm:pt modelId="{808D241E-87FB-4D4A-8E8E-59D1186A4129}">
      <dgm:prSet custT="1"/>
      <dgm:spPr>
        <a:xfrm>
          <a:off x="8166259" y="1042565"/>
          <a:ext cx="2344137" cy="2266206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lt-LT" sz="2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30939,6</a:t>
          </a:r>
        </a:p>
      </dgm:t>
    </dgm:pt>
    <dgm:pt modelId="{A1252EEE-1E49-4CA2-B276-4C564A805D9F}" type="parTrans" cxnId="{0530EDA7-39EA-446A-AA31-E7D68218A776}">
      <dgm:prSet/>
      <dgm:spPr/>
      <dgm:t>
        <a:bodyPr/>
        <a:lstStyle/>
        <a:p>
          <a:endParaRPr lang="lt-LT"/>
        </a:p>
      </dgm:t>
    </dgm:pt>
    <dgm:pt modelId="{05A36F50-4578-4DA8-A39D-59A470FB00C1}" type="sibTrans" cxnId="{0530EDA7-39EA-446A-AA31-E7D68218A776}">
      <dgm:prSet/>
      <dgm:spPr/>
      <dgm:t>
        <a:bodyPr/>
        <a:lstStyle/>
        <a:p>
          <a:endParaRPr lang="lt-LT"/>
        </a:p>
      </dgm:t>
    </dgm:pt>
    <dgm:pt modelId="{A876F544-9391-43E7-9F35-52145139213C}">
      <dgm:prSet custT="1"/>
      <dgm:spPr>
        <a:xfrm>
          <a:off x="8166259" y="1042565"/>
          <a:ext cx="2344137" cy="2266206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lt-LT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lang="lt-LT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737,8 </a:t>
          </a:r>
          <a:r>
            <a: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</a:t>
          </a:r>
          <a:r>
            <a:rPr lang="lt-LT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ū</a:t>
          </a:r>
          <a:r>
            <a:rPr lang="en-US" sz="18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kst</a:t>
          </a:r>
          <a:r>
            <a: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lt-LT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Eur </a:t>
          </a:r>
          <a:r>
            <a: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lt-LT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nuo praeitų metų</a:t>
          </a:r>
        </a:p>
      </dgm:t>
    </dgm:pt>
    <dgm:pt modelId="{EF25C5D6-C6B2-4B19-9A12-25620241B89D}" type="parTrans" cxnId="{913DCF6F-946F-4057-AB63-06FCF39BF05A}">
      <dgm:prSet/>
      <dgm:spPr/>
      <dgm:t>
        <a:bodyPr/>
        <a:lstStyle/>
        <a:p>
          <a:endParaRPr lang="lt-LT"/>
        </a:p>
      </dgm:t>
    </dgm:pt>
    <dgm:pt modelId="{8004DCA2-8FC4-4D71-AB63-B746BB8CE97C}" type="sibTrans" cxnId="{913DCF6F-946F-4057-AB63-06FCF39BF05A}">
      <dgm:prSet/>
      <dgm:spPr/>
      <dgm:t>
        <a:bodyPr/>
        <a:lstStyle/>
        <a:p>
          <a:endParaRPr lang="lt-LT"/>
        </a:p>
      </dgm:t>
    </dgm:pt>
    <dgm:pt modelId="{51ADC27C-F5A9-4C4B-8E20-EF8EE31945AF}">
      <dgm:prSet phldrT="[Tekstas]" custT="1"/>
      <dgm:spPr>
        <a:xfrm>
          <a:off x="5440297" y="1052573"/>
          <a:ext cx="2641883" cy="2246191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lt-LT" sz="14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8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+</a:t>
          </a:r>
          <a:r>
            <a:rPr lang="lt-LT" sz="18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4013,1</a:t>
          </a:r>
          <a:r>
            <a:rPr lang="en-US" sz="18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t</a:t>
          </a:r>
          <a:r>
            <a:rPr lang="lt-LT" sz="18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ū</a:t>
          </a:r>
          <a:r>
            <a:rPr lang="en-US" sz="1800" b="1" dirty="0" err="1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kst</a:t>
          </a:r>
          <a:r>
            <a:rPr lang="en-US" sz="18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lt-LT" sz="18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Eur</a:t>
          </a:r>
          <a:r>
            <a:rPr lang="en-US" sz="18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lt-LT" sz="1800" b="1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nuo praeitų metų</a:t>
          </a:r>
        </a:p>
      </dgm:t>
    </dgm:pt>
    <dgm:pt modelId="{132AC7A8-288B-4763-B01C-FF0B287CA3BB}" type="parTrans" cxnId="{296A89C0-4CEC-4E4D-8786-6A0C682B36D3}">
      <dgm:prSet/>
      <dgm:spPr/>
      <dgm:t>
        <a:bodyPr/>
        <a:lstStyle/>
        <a:p>
          <a:endParaRPr lang="lt-LT"/>
        </a:p>
      </dgm:t>
    </dgm:pt>
    <dgm:pt modelId="{F7949B3E-03F6-486A-B2AD-603AAA8692B6}" type="sibTrans" cxnId="{296A89C0-4CEC-4E4D-8786-6A0C682B36D3}">
      <dgm:prSet/>
      <dgm:spPr/>
      <dgm:t>
        <a:bodyPr/>
        <a:lstStyle/>
        <a:p>
          <a:endParaRPr lang="lt-LT"/>
        </a:p>
      </dgm:t>
    </dgm:pt>
    <dgm:pt modelId="{6DD7EE0D-33EE-4B69-AEA5-C05729AB245C}" type="pres">
      <dgm:prSet presAssocID="{9143654B-5606-437E-978A-01DB6F410DBC}" presName="theList" presStyleCnt="0">
        <dgm:presLayoutVars>
          <dgm:dir/>
          <dgm:animLvl val="lvl"/>
          <dgm:resizeHandles val="exact"/>
        </dgm:presLayoutVars>
      </dgm:prSet>
      <dgm:spPr/>
    </dgm:pt>
    <dgm:pt modelId="{8A554BE6-6A15-4453-917A-967DB83CC45F}" type="pres">
      <dgm:prSet presAssocID="{519AE367-D0F6-43D9-B4C0-13907B917AD3}" presName="compNode" presStyleCnt="0"/>
      <dgm:spPr/>
    </dgm:pt>
    <dgm:pt modelId="{24AEC8B6-A1F9-4545-80E3-27E635B4EB86}" type="pres">
      <dgm:prSet presAssocID="{519AE367-D0F6-43D9-B4C0-13907B917AD3}" presName="noGeometry" presStyleCnt="0"/>
      <dgm:spPr/>
    </dgm:pt>
    <dgm:pt modelId="{69008D26-3F89-437D-81F8-D92582F3260A}" type="pres">
      <dgm:prSet presAssocID="{519AE367-D0F6-43D9-B4C0-13907B917AD3}" presName="childTextVisible" presStyleLbl="bgAccFollowNode1" presStyleIdx="0" presStyleCnt="4" custScaleX="188763" custScaleY="249426" custLinFactNeighborX="20825">
        <dgm:presLayoutVars>
          <dgm:bulletEnabled val="1"/>
        </dgm:presLayoutVars>
      </dgm:prSet>
      <dgm:spPr/>
    </dgm:pt>
    <dgm:pt modelId="{56650FEF-9AED-40D4-8E0C-4EFCA931019B}" type="pres">
      <dgm:prSet presAssocID="{519AE367-D0F6-43D9-B4C0-13907B917AD3}" presName="childTextHidden" presStyleLbl="bgAccFollowNode1" presStyleIdx="0" presStyleCnt="4"/>
      <dgm:spPr/>
    </dgm:pt>
    <dgm:pt modelId="{44C7FA8F-7B4F-4820-A496-954917A54CF7}" type="pres">
      <dgm:prSet presAssocID="{519AE367-D0F6-43D9-B4C0-13907B917AD3}" presName="parentText" presStyleLbl="node1" presStyleIdx="0" presStyleCnt="4" custScaleX="148546" custScaleY="137648" custLinFactNeighborX="-95665" custLinFactNeighborY="-1460">
        <dgm:presLayoutVars>
          <dgm:chMax val="1"/>
          <dgm:bulletEnabled val="1"/>
        </dgm:presLayoutVars>
      </dgm:prSet>
      <dgm:spPr/>
    </dgm:pt>
    <dgm:pt modelId="{C13498C1-076A-4653-8E74-CADE4B02C06E}" type="pres">
      <dgm:prSet presAssocID="{519AE367-D0F6-43D9-B4C0-13907B917AD3}" presName="aSpace" presStyleCnt="0"/>
      <dgm:spPr/>
    </dgm:pt>
    <dgm:pt modelId="{841B7655-62B5-486F-BD82-6C133DB61D1F}" type="pres">
      <dgm:prSet presAssocID="{B5EAACA4-FE8E-4F9D-860B-7B472910537B}" presName="compNode" presStyleCnt="0"/>
      <dgm:spPr/>
    </dgm:pt>
    <dgm:pt modelId="{F56F35F7-9071-41CF-9413-666FC9924F32}" type="pres">
      <dgm:prSet presAssocID="{B5EAACA4-FE8E-4F9D-860B-7B472910537B}" presName="noGeometry" presStyleCnt="0"/>
      <dgm:spPr/>
    </dgm:pt>
    <dgm:pt modelId="{AB73EF12-EC13-4B5C-B901-5EFF17AFDFFC}" type="pres">
      <dgm:prSet presAssocID="{B5EAACA4-FE8E-4F9D-860B-7B472910537B}" presName="childTextVisible" presStyleLbl="bgAccFollowNode1" presStyleIdx="1" presStyleCnt="4" custScaleX="202756" custScaleY="244283">
        <dgm:presLayoutVars>
          <dgm:bulletEnabled val="1"/>
        </dgm:presLayoutVars>
      </dgm:prSet>
      <dgm:spPr/>
    </dgm:pt>
    <dgm:pt modelId="{96C03581-0EF8-4390-B9C8-E5D67376CF91}" type="pres">
      <dgm:prSet presAssocID="{B5EAACA4-FE8E-4F9D-860B-7B472910537B}" presName="childTextHidden" presStyleLbl="bgAccFollowNode1" presStyleIdx="1" presStyleCnt="4"/>
      <dgm:spPr/>
    </dgm:pt>
    <dgm:pt modelId="{CFBBF7FE-23D7-4442-91FD-F0158379E843}" type="pres">
      <dgm:prSet presAssocID="{B5EAACA4-FE8E-4F9D-860B-7B472910537B}" presName="parentText" presStyleLbl="node1" presStyleIdx="1" presStyleCnt="4" custScaleX="143438" custScaleY="151511" custLinFactNeighborX="-55063" custLinFactNeighborY="1223">
        <dgm:presLayoutVars>
          <dgm:chMax val="1"/>
          <dgm:bulletEnabled val="1"/>
        </dgm:presLayoutVars>
      </dgm:prSet>
      <dgm:spPr/>
    </dgm:pt>
    <dgm:pt modelId="{D15C50C2-D8FB-428F-B155-2BFB47E4D23D}" type="pres">
      <dgm:prSet presAssocID="{B5EAACA4-FE8E-4F9D-860B-7B472910537B}" presName="aSpace" presStyleCnt="0"/>
      <dgm:spPr/>
    </dgm:pt>
    <dgm:pt modelId="{C86134AA-50C4-425B-A020-4F607E282711}" type="pres">
      <dgm:prSet presAssocID="{66A0D5F4-2544-485F-9F0E-A62B13E4AC08}" presName="compNode" presStyleCnt="0"/>
      <dgm:spPr/>
    </dgm:pt>
    <dgm:pt modelId="{2CCA6059-0399-4683-9EA6-554ED5A397D1}" type="pres">
      <dgm:prSet presAssocID="{66A0D5F4-2544-485F-9F0E-A62B13E4AC08}" presName="noGeometry" presStyleCnt="0"/>
      <dgm:spPr/>
    </dgm:pt>
    <dgm:pt modelId="{2C8A748F-D901-40AD-B1A6-FFDAC070BC10}" type="pres">
      <dgm:prSet presAssocID="{66A0D5F4-2544-485F-9F0E-A62B13E4AC08}" presName="childTextVisible" presStyleLbl="bgAccFollowNode1" presStyleIdx="2" presStyleCnt="4" custScaleX="196385" custScaleY="241193">
        <dgm:presLayoutVars>
          <dgm:bulletEnabled val="1"/>
        </dgm:presLayoutVars>
      </dgm:prSet>
      <dgm:spPr/>
    </dgm:pt>
    <dgm:pt modelId="{26320042-935E-49C3-AAAA-A51BDCA397F1}" type="pres">
      <dgm:prSet presAssocID="{66A0D5F4-2544-485F-9F0E-A62B13E4AC08}" presName="childTextHidden" presStyleLbl="bgAccFollowNode1" presStyleIdx="2" presStyleCnt="4"/>
      <dgm:spPr/>
    </dgm:pt>
    <dgm:pt modelId="{0ACE2963-26EA-496E-974C-BF523A0E82DD}" type="pres">
      <dgm:prSet presAssocID="{66A0D5F4-2544-485F-9F0E-A62B13E4AC08}" presName="parentText" presStyleLbl="node1" presStyleIdx="2" presStyleCnt="4" custScaleX="154398" custScaleY="150594" custLinFactNeighborX="-78879" custLinFactNeighborY="2922">
        <dgm:presLayoutVars>
          <dgm:chMax val="1"/>
          <dgm:bulletEnabled val="1"/>
        </dgm:presLayoutVars>
      </dgm:prSet>
      <dgm:spPr/>
    </dgm:pt>
    <dgm:pt modelId="{C6713645-D340-4FE8-B821-F751A6AC88D7}" type="pres">
      <dgm:prSet presAssocID="{66A0D5F4-2544-485F-9F0E-A62B13E4AC08}" presName="aSpace" presStyleCnt="0"/>
      <dgm:spPr/>
    </dgm:pt>
    <dgm:pt modelId="{A7C05B7C-E5E7-4323-B60A-049DEAAD09E4}" type="pres">
      <dgm:prSet presAssocID="{DE3E37DD-1C61-4B6E-BC6B-803259AA9B5C}" presName="compNode" presStyleCnt="0"/>
      <dgm:spPr/>
    </dgm:pt>
    <dgm:pt modelId="{1FD48763-70EF-4973-BDD8-C8E3D0D966E3}" type="pres">
      <dgm:prSet presAssocID="{DE3E37DD-1C61-4B6E-BC6B-803259AA9B5C}" presName="noGeometry" presStyleCnt="0"/>
      <dgm:spPr/>
    </dgm:pt>
    <dgm:pt modelId="{6BEA14E3-6824-4D5F-BEF2-863DB7B893EE}" type="pres">
      <dgm:prSet presAssocID="{DE3E37DD-1C61-4B6E-BC6B-803259AA9B5C}" presName="childTextVisible" presStyleLbl="bgAccFollowNode1" presStyleIdx="3" presStyleCnt="4" custScaleX="174252" custScaleY="242738">
        <dgm:presLayoutVars>
          <dgm:bulletEnabled val="1"/>
        </dgm:presLayoutVars>
      </dgm:prSet>
      <dgm:spPr/>
    </dgm:pt>
    <dgm:pt modelId="{00A13FB1-E8B0-40BE-AE72-1613F71CF635}" type="pres">
      <dgm:prSet presAssocID="{DE3E37DD-1C61-4B6E-BC6B-803259AA9B5C}" presName="childTextHidden" presStyleLbl="bgAccFollowNode1" presStyleIdx="3" presStyleCnt="4"/>
      <dgm:spPr/>
    </dgm:pt>
    <dgm:pt modelId="{DD343ADC-76BF-4E74-AE76-CA6FECED289D}" type="pres">
      <dgm:prSet presAssocID="{DE3E37DD-1C61-4B6E-BC6B-803259AA9B5C}" presName="parentText" presStyleLbl="node1" presStyleIdx="3" presStyleCnt="4" custScaleX="144924" custScaleY="158490" custLinFactNeighborX="-86183" custLinFactNeighborY="1461">
        <dgm:presLayoutVars>
          <dgm:chMax val="1"/>
          <dgm:bulletEnabled val="1"/>
        </dgm:presLayoutVars>
      </dgm:prSet>
      <dgm:spPr/>
    </dgm:pt>
  </dgm:ptLst>
  <dgm:cxnLst>
    <dgm:cxn modelId="{9BE13904-21F5-4B8B-868C-C184C95B9271}" type="presOf" srcId="{B5EAACA4-FE8E-4F9D-860B-7B472910537B}" destId="{CFBBF7FE-23D7-4442-91FD-F0158379E843}" srcOrd="0" destOrd="0" presId="urn:microsoft.com/office/officeart/2005/8/layout/hProcess6"/>
    <dgm:cxn modelId="{BE0FCF14-EA0F-4F19-8F6D-3263F572B42B}" type="presOf" srcId="{51ADC27C-F5A9-4C4B-8E20-EF8EE31945AF}" destId="{26320042-935E-49C3-AAAA-A51BDCA397F1}" srcOrd="1" destOrd="1" presId="urn:microsoft.com/office/officeart/2005/8/layout/hProcess6"/>
    <dgm:cxn modelId="{77345D1C-9178-478B-963F-90CF8E001884}" type="presOf" srcId="{38A8AB02-C652-479C-9404-4F20503899EE}" destId="{56650FEF-9AED-40D4-8E0C-4EFCA931019B}" srcOrd="1" destOrd="1" presId="urn:microsoft.com/office/officeart/2005/8/layout/hProcess6"/>
    <dgm:cxn modelId="{E7A6991F-AD47-4DD5-A700-8B6D526BDAE1}" srcId="{66A0D5F4-2544-485F-9F0E-A62B13E4AC08}" destId="{791DD451-3D54-4272-9F28-2FD52AC64CE1}" srcOrd="2" destOrd="0" parTransId="{83FC3052-C5D6-414A-AC0F-3E17315A8D45}" sibTransId="{2968A2EC-60F2-41AA-8F02-21A84684399D}"/>
    <dgm:cxn modelId="{71795E28-AB08-4DE8-9E93-EACA2711DA31}" type="presOf" srcId="{31411A49-991D-4387-BA63-39D654D21908}" destId="{AB73EF12-EC13-4B5C-B901-5EFF17AFDFFC}" srcOrd="0" destOrd="0" presId="urn:microsoft.com/office/officeart/2005/8/layout/hProcess6"/>
    <dgm:cxn modelId="{24C33D2A-8284-4687-95B0-77E4821F9F1B}" type="presOf" srcId="{DE3E37DD-1C61-4B6E-BC6B-803259AA9B5C}" destId="{DD343ADC-76BF-4E74-AE76-CA6FECED289D}" srcOrd="0" destOrd="0" presId="urn:microsoft.com/office/officeart/2005/8/layout/hProcess6"/>
    <dgm:cxn modelId="{DAC09833-B5B5-480A-8AA9-546718F44B20}" type="presOf" srcId="{25C5DB6A-ADE3-4115-83A7-2D15D7E3C9C8}" destId="{26320042-935E-49C3-AAAA-A51BDCA397F1}" srcOrd="1" destOrd="0" presId="urn:microsoft.com/office/officeart/2005/8/layout/hProcess6"/>
    <dgm:cxn modelId="{8E3A8E37-90FE-41F0-AE6E-FDDA792ABAB4}" srcId="{9143654B-5606-437E-978A-01DB6F410DBC}" destId="{DE3E37DD-1C61-4B6E-BC6B-803259AA9B5C}" srcOrd="3" destOrd="0" parTransId="{073A4FDA-213D-4E10-8B23-6BCAD216B0F2}" sibTransId="{6CEDB715-125A-41B1-B24C-B45DFB2AF86F}"/>
    <dgm:cxn modelId="{0A21CA5B-C2FB-4232-B714-75FE6AA0DF3C}" srcId="{519AE367-D0F6-43D9-B4C0-13907B917AD3}" destId="{38A8AB02-C652-479C-9404-4F20503899EE}" srcOrd="1" destOrd="0" parTransId="{B6C44F2D-6287-4904-8C41-99E1D7C5DB03}" sibTransId="{73CC2C82-CB91-4313-9C9F-8D63EE0C6522}"/>
    <dgm:cxn modelId="{86287942-B9AD-4038-B421-A90B3BB53D7E}" type="presOf" srcId="{808D241E-87FB-4D4A-8E8E-59D1186A4129}" destId="{00A13FB1-E8B0-40BE-AE72-1613F71CF635}" srcOrd="1" destOrd="0" presId="urn:microsoft.com/office/officeart/2005/8/layout/hProcess6"/>
    <dgm:cxn modelId="{6056594B-D816-49AC-8FFA-0D468AB1CE05}" srcId="{B5EAACA4-FE8E-4F9D-860B-7B472910537B}" destId="{31411A49-991D-4387-BA63-39D654D21908}" srcOrd="0" destOrd="0" parTransId="{3CCAC3CE-90D5-4C5A-8CE4-2EB70D698996}" sibTransId="{1A50DEE4-A0C5-4467-BA9C-29EC7354DB10}"/>
    <dgm:cxn modelId="{5F54894C-BE9C-47D0-B818-E751DC23AAB4}" type="presOf" srcId="{51ADC27C-F5A9-4C4B-8E20-EF8EE31945AF}" destId="{2C8A748F-D901-40AD-B1A6-FFDAC070BC10}" srcOrd="0" destOrd="1" presId="urn:microsoft.com/office/officeart/2005/8/layout/hProcess6"/>
    <dgm:cxn modelId="{913DCF6F-946F-4057-AB63-06FCF39BF05A}" srcId="{DE3E37DD-1C61-4B6E-BC6B-803259AA9B5C}" destId="{A876F544-9391-43E7-9F35-52145139213C}" srcOrd="1" destOrd="0" parTransId="{EF25C5D6-C6B2-4B19-9A12-25620241B89D}" sibTransId="{8004DCA2-8FC4-4D71-AB63-B746BB8CE97C}"/>
    <dgm:cxn modelId="{927F7A50-81AD-4372-A1D0-478205A92A53}" type="presOf" srcId="{6930F597-F388-4B71-98F1-5D51A990A635}" destId="{56650FEF-9AED-40D4-8E0C-4EFCA931019B}" srcOrd="1" destOrd="0" presId="urn:microsoft.com/office/officeart/2005/8/layout/hProcess6"/>
    <dgm:cxn modelId="{82E8FD71-8952-48F0-A149-99CF3994EE28}" type="presOf" srcId="{9143654B-5606-437E-978A-01DB6F410DBC}" destId="{6DD7EE0D-33EE-4B69-AEA5-C05729AB245C}" srcOrd="0" destOrd="0" presId="urn:microsoft.com/office/officeart/2005/8/layout/hProcess6"/>
    <dgm:cxn modelId="{1E1FB458-FDE4-4D7C-A0EE-E30DF4705A30}" type="presOf" srcId="{791DD451-3D54-4272-9F28-2FD52AC64CE1}" destId="{26320042-935E-49C3-AAAA-A51BDCA397F1}" srcOrd="1" destOrd="2" presId="urn:microsoft.com/office/officeart/2005/8/layout/hProcess6"/>
    <dgm:cxn modelId="{6BCCC47E-8D22-40E5-A097-5FE0FA1A443D}" type="presOf" srcId="{31411A49-991D-4387-BA63-39D654D21908}" destId="{96C03581-0EF8-4390-B9C8-E5D67376CF91}" srcOrd="1" destOrd="0" presId="urn:microsoft.com/office/officeart/2005/8/layout/hProcess6"/>
    <dgm:cxn modelId="{631DED7E-916D-418C-963A-01EB6793A1D5}" srcId="{9143654B-5606-437E-978A-01DB6F410DBC}" destId="{519AE367-D0F6-43D9-B4C0-13907B917AD3}" srcOrd="0" destOrd="0" parTransId="{8BF0ECF5-3F2B-4621-8E89-D02418C21A76}" sibTransId="{E97889BC-A385-48E0-A87B-24E1A409AD0A}"/>
    <dgm:cxn modelId="{73B24882-8272-45B8-8485-465F25A16F99}" srcId="{9143654B-5606-437E-978A-01DB6F410DBC}" destId="{B5EAACA4-FE8E-4F9D-860B-7B472910537B}" srcOrd="1" destOrd="0" parTransId="{432B05F8-D981-4E89-9F69-87D7A6A1E7F9}" sibTransId="{29F57617-84B6-4950-B441-44C27E44DEEC}"/>
    <dgm:cxn modelId="{E44B2885-72E6-4570-8E2D-B83BA9F6FE05}" srcId="{9143654B-5606-437E-978A-01DB6F410DBC}" destId="{66A0D5F4-2544-485F-9F0E-A62B13E4AC08}" srcOrd="2" destOrd="0" parTransId="{AF520F00-713B-4E4D-8E62-DF59A3D5AADF}" sibTransId="{1177C0FD-113E-4DC6-97B3-58EA11319772}"/>
    <dgm:cxn modelId="{17867A8D-3C92-42DF-A113-2152CA645A71}" type="presOf" srcId="{6930F597-F388-4B71-98F1-5D51A990A635}" destId="{69008D26-3F89-437D-81F8-D92582F3260A}" srcOrd="0" destOrd="0" presId="urn:microsoft.com/office/officeart/2005/8/layout/hProcess6"/>
    <dgm:cxn modelId="{3B6BC39A-B100-4512-967F-777E79C7674D}" type="presOf" srcId="{38A8AB02-C652-479C-9404-4F20503899EE}" destId="{69008D26-3F89-437D-81F8-D92582F3260A}" srcOrd="0" destOrd="1" presId="urn:microsoft.com/office/officeart/2005/8/layout/hProcess6"/>
    <dgm:cxn modelId="{7E856DA4-A691-4A7D-B54D-B00F60432031}" srcId="{66A0D5F4-2544-485F-9F0E-A62B13E4AC08}" destId="{25C5DB6A-ADE3-4115-83A7-2D15D7E3C9C8}" srcOrd="0" destOrd="0" parTransId="{8322B73F-D512-4287-A9A6-CFB2D948E07A}" sibTransId="{56BB7373-4B79-4EF8-BDED-3F538854DA20}"/>
    <dgm:cxn modelId="{A9FFA2A4-275C-4D8C-A83F-1B22F50E659C}" type="presOf" srcId="{25C5DB6A-ADE3-4115-83A7-2D15D7E3C9C8}" destId="{2C8A748F-D901-40AD-B1A6-FFDAC070BC10}" srcOrd="0" destOrd="0" presId="urn:microsoft.com/office/officeart/2005/8/layout/hProcess6"/>
    <dgm:cxn modelId="{85C012A7-6524-47C9-808F-169AD1717310}" type="presOf" srcId="{A876F544-9391-43E7-9F35-52145139213C}" destId="{6BEA14E3-6824-4D5F-BEF2-863DB7B893EE}" srcOrd="0" destOrd="1" presId="urn:microsoft.com/office/officeart/2005/8/layout/hProcess6"/>
    <dgm:cxn modelId="{0530EDA7-39EA-446A-AA31-E7D68218A776}" srcId="{DE3E37DD-1C61-4B6E-BC6B-803259AA9B5C}" destId="{808D241E-87FB-4D4A-8E8E-59D1186A4129}" srcOrd="0" destOrd="0" parTransId="{A1252EEE-1E49-4CA2-B276-4C564A805D9F}" sibTransId="{05A36F50-4578-4DA8-A39D-59A470FB00C1}"/>
    <dgm:cxn modelId="{9CD6B2AD-8640-4355-A2E6-B176125C621D}" srcId="{519AE367-D0F6-43D9-B4C0-13907B917AD3}" destId="{6930F597-F388-4B71-98F1-5D51A990A635}" srcOrd="0" destOrd="0" parTransId="{B142FA36-AE22-453B-AF25-18AB1A507617}" sibTransId="{36D51938-BD1B-44A4-A9B8-C55171CAB04B}"/>
    <dgm:cxn modelId="{C9E4A4B3-2570-4A09-B9DF-BFF0847EDA15}" type="presOf" srcId="{A876F544-9391-43E7-9F35-52145139213C}" destId="{00A13FB1-E8B0-40BE-AE72-1613F71CF635}" srcOrd="1" destOrd="1" presId="urn:microsoft.com/office/officeart/2005/8/layout/hProcess6"/>
    <dgm:cxn modelId="{296A89C0-4CEC-4E4D-8786-6A0C682B36D3}" srcId="{66A0D5F4-2544-485F-9F0E-A62B13E4AC08}" destId="{51ADC27C-F5A9-4C4B-8E20-EF8EE31945AF}" srcOrd="1" destOrd="0" parTransId="{132AC7A8-288B-4763-B01C-FF0B287CA3BB}" sibTransId="{F7949B3E-03F6-486A-B2AD-603AAA8692B6}"/>
    <dgm:cxn modelId="{C0FD24E4-35E9-480E-A36D-F56C6E40DE65}" type="presOf" srcId="{66A0D5F4-2544-485F-9F0E-A62B13E4AC08}" destId="{0ACE2963-26EA-496E-974C-BF523A0E82DD}" srcOrd="0" destOrd="0" presId="urn:microsoft.com/office/officeart/2005/8/layout/hProcess6"/>
    <dgm:cxn modelId="{52EF6BEA-2FC2-452B-A392-C2D06025436D}" type="presOf" srcId="{808D241E-87FB-4D4A-8E8E-59D1186A4129}" destId="{6BEA14E3-6824-4D5F-BEF2-863DB7B893EE}" srcOrd="0" destOrd="0" presId="urn:microsoft.com/office/officeart/2005/8/layout/hProcess6"/>
    <dgm:cxn modelId="{3BF2AFEF-D7A0-475F-A16B-99FCE1097166}" type="presOf" srcId="{791DD451-3D54-4272-9F28-2FD52AC64CE1}" destId="{2C8A748F-D901-40AD-B1A6-FFDAC070BC10}" srcOrd="0" destOrd="2" presId="urn:microsoft.com/office/officeart/2005/8/layout/hProcess6"/>
    <dgm:cxn modelId="{C40F45F2-3D47-46A9-B0A4-BB43B129A4D5}" type="presOf" srcId="{519AE367-D0F6-43D9-B4C0-13907B917AD3}" destId="{44C7FA8F-7B4F-4820-A496-954917A54CF7}" srcOrd="0" destOrd="0" presId="urn:microsoft.com/office/officeart/2005/8/layout/hProcess6"/>
    <dgm:cxn modelId="{B48CBB36-18EA-47E1-A056-04E141A3AC42}" type="presParOf" srcId="{6DD7EE0D-33EE-4B69-AEA5-C05729AB245C}" destId="{8A554BE6-6A15-4453-917A-967DB83CC45F}" srcOrd="0" destOrd="0" presId="urn:microsoft.com/office/officeart/2005/8/layout/hProcess6"/>
    <dgm:cxn modelId="{52EBF68F-ED4C-46C7-90A7-628742B46D16}" type="presParOf" srcId="{8A554BE6-6A15-4453-917A-967DB83CC45F}" destId="{24AEC8B6-A1F9-4545-80E3-27E635B4EB86}" srcOrd="0" destOrd="0" presId="urn:microsoft.com/office/officeart/2005/8/layout/hProcess6"/>
    <dgm:cxn modelId="{6F9E40E6-5EAF-4C0D-A876-2B2580972262}" type="presParOf" srcId="{8A554BE6-6A15-4453-917A-967DB83CC45F}" destId="{69008D26-3F89-437D-81F8-D92582F3260A}" srcOrd="1" destOrd="0" presId="urn:microsoft.com/office/officeart/2005/8/layout/hProcess6"/>
    <dgm:cxn modelId="{38D46D80-2673-45A4-AD0A-6EEE0D78AE4C}" type="presParOf" srcId="{8A554BE6-6A15-4453-917A-967DB83CC45F}" destId="{56650FEF-9AED-40D4-8E0C-4EFCA931019B}" srcOrd="2" destOrd="0" presId="urn:microsoft.com/office/officeart/2005/8/layout/hProcess6"/>
    <dgm:cxn modelId="{F981B36B-DA6A-4614-B494-C6371C30FBBF}" type="presParOf" srcId="{8A554BE6-6A15-4453-917A-967DB83CC45F}" destId="{44C7FA8F-7B4F-4820-A496-954917A54CF7}" srcOrd="3" destOrd="0" presId="urn:microsoft.com/office/officeart/2005/8/layout/hProcess6"/>
    <dgm:cxn modelId="{098F9C73-8F47-4C65-A4A6-F4B2C5153925}" type="presParOf" srcId="{6DD7EE0D-33EE-4B69-AEA5-C05729AB245C}" destId="{C13498C1-076A-4653-8E74-CADE4B02C06E}" srcOrd="1" destOrd="0" presId="urn:microsoft.com/office/officeart/2005/8/layout/hProcess6"/>
    <dgm:cxn modelId="{F834DDC2-D6A3-466D-BAC2-400975D3B1B8}" type="presParOf" srcId="{6DD7EE0D-33EE-4B69-AEA5-C05729AB245C}" destId="{841B7655-62B5-486F-BD82-6C133DB61D1F}" srcOrd="2" destOrd="0" presId="urn:microsoft.com/office/officeart/2005/8/layout/hProcess6"/>
    <dgm:cxn modelId="{11BBD104-B355-474B-A842-5A1E0E4A1BE9}" type="presParOf" srcId="{841B7655-62B5-486F-BD82-6C133DB61D1F}" destId="{F56F35F7-9071-41CF-9413-666FC9924F32}" srcOrd="0" destOrd="0" presId="urn:microsoft.com/office/officeart/2005/8/layout/hProcess6"/>
    <dgm:cxn modelId="{A9D08CCD-E249-45FF-9C68-A413E7573A77}" type="presParOf" srcId="{841B7655-62B5-486F-BD82-6C133DB61D1F}" destId="{AB73EF12-EC13-4B5C-B901-5EFF17AFDFFC}" srcOrd="1" destOrd="0" presId="urn:microsoft.com/office/officeart/2005/8/layout/hProcess6"/>
    <dgm:cxn modelId="{DE77D218-99DB-4D78-9156-1C1812AA3F75}" type="presParOf" srcId="{841B7655-62B5-486F-BD82-6C133DB61D1F}" destId="{96C03581-0EF8-4390-B9C8-E5D67376CF91}" srcOrd="2" destOrd="0" presId="urn:microsoft.com/office/officeart/2005/8/layout/hProcess6"/>
    <dgm:cxn modelId="{E035129D-F1B6-40D3-90DA-4974D9184BE8}" type="presParOf" srcId="{841B7655-62B5-486F-BD82-6C133DB61D1F}" destId="{CFBBF7FE-23D7-4442-91FD-F0158379E843}" srcOrd="3" destOrd="0" presId="urn:microsoft.com/office/officeart/2005/8/layout/hProcess6"/>
    <dgm:cxn modelId="{2D4E555B-9B35-432F-A397-C1028A2A689E}" type="presParOf" srcId="{6DD7EE0D-33EE-4B69-AEA5-C05729AB245C}" destId="{D15C50C2-D8FB-428F-B155-2BFB47E4D23D}" srcOrd="3" destOrd="0" presId="urn:microsoft.com/office/officeart/2005/8/layout/hProcess6"/>
    <dgm:cxn modelId="{7F0988A7-DECF-46CF-99FE-EB7D4600B7DE}" type="presParOf" srcId="{6DD7EE0D-33EE-4B69-AEA5-C05729AB245C}" destId="{C86134AA-50C4-425B-A020-4F607E282711}" srcOrd="4" destOrd="0" presId="urn:microsoft.com/office/officeart/2005/8/layout/hProcess6"/>
    <dgm:cxn modelId="{483E8A8C-8D77-4812-8017-307D4C210B3C}" type="presParOf" srcId="{C86134AA-50C4-425B-A020-4F607E282711}" destId="{2CCA6059-0399-4683-9EA6-554ED5A397D1}" srcOrd="0" destOrd="0" presId="urn:microsoft.com/office/officeart/2005/8/layout/hProcess6"/>
    <dgm:cxn modelId="{AD4EC41D-F834-4488-8836-19450FD633D2}" type="presParOf" srcId="{C86134AA-50C4-425B-A020-4F607E282711}" destId="{2C8A748F-D901-40AD-B1A6-FFDAC070BC10}" srcOrd="1" destOrd="0" presId="urn:microsoft.com/office/officeart/2005/8/layout/hProcess6"/>
    <dgm:cxn modelId="{2EED0379-FBB6-4499-B64B-F035340FC667}" type="presParOf" srcId="{C86134AA-50C4-425B-A020-4F607E282711}" destId="{26320042-935E-49C3-AAAA-A51BDCA397F1}" srcOrd="2" destOrd="0" presId="urn:microsoft.com/office/officeart/2005/8/layout/hProcess6"/>
    <dgm:cxn modelId="{0C7E750D-C432-4C0B-9FCD-82AC84E2EC03}" type="presParOf" srcId="{C86134AA-50C4-425B-A020-4F607E282711}" destId="{0ACE2963-26EA-496E-974C-BF523A0E82DD}" srcOrd="3" destOrd="0" presId="urn:microsoft.com/office/officeart/2005/8/layout/hProcess6"/>
    <dgm:cxn modelId="{10285173-417F-40A3-A41C-12E1747331F7}" type="presParOf" srcId="{6DD7EE0D-33EE-4B69-AEA5-C05729AB245C}" destId="{C6713645-D340-4FE8-B821-F751A6AC88D7}" srcOrd="5" destOrd="0" presId="urn:microsoft.com/office/officeart/2005/8/layout/hProcess6"/>
    <dgm:cxn modelId="{AEB2ECF9-D3FC-4D27-8D11-4AAA4E0DA940}" type="presParOf" srcId="{6DD7EE0D-33EE-4B69-AEA5-C05729AB245C}" destId="{A7C05B7C-E5E7-4323-B60A-049DEAAD09E4}" srcOrd="6" destOrd="0" presId="urn:microsoft.com/office/officeart/2005/8/layout/hProcess6"/>
    <dgm:cxn modelId="{9BC69EB4-619E-4D5E-9632-F5B9C02BFB54}" type="presParOf" srcId="{A7C05B7C-E5E7-4323-B60A-049DEAAD09E4}" destId="{1FD48763-70EF-4973-BDD8-C8E3D0D966E3}" srcOrd="0" destOrd="0" presId="urn:microsoft.com/office/officeart/2005/8/layout/hProcess6"/>
    <dgm:cxn modelId="{EB7158C5-7F25-498D-802A-DB5AF6C15CD8}" type="presParOf" srcId="{A7C05B7C-E5E7-4323-B60A-049DEAAD09E4}" destId="{6BEA14E3-6824-4D5F-BEF2-863DB7B893EE}" srcOrd="1" destOrd="0" presId="urn:microsoft.com/office/officeart/2005/8/layout/hProcess6"/>
    <dgm:cxn modelId="{E693EC6D-915F-48AD-9A5F-D407AE688E49}" type="presParOf" srcId="{A7C05B7C-E5E7-4323-B60A-049DEAAD09E4}" destId="{00A13FB1-E8B0-40BE-AE72-1613F71CF635}" srcOrd="2" destOrd="0" presId="urn:microsoft.com/office/officeart/2005/8/layout/hProcess6"/>
    <dgm:cxn modelId="{08EED9B4-3C20-4FDC-85E2-CA98AD324FCD}" type="presParOf" srcId="{A7C05B7C-E5E7-4323-B60A-049DEAAD09E4}" destId="{DD343ADC-76BF-4E74-AE76-CA6FECED289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49972-05A7-4759-B817-210DAD860E07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lt-LT"/>
        </a:p>
      </dgm:t>
    </dgm:pt>
    <dgm:pt modelId="{B5703761-546A-471B-A97C-BB7ECB1D98D2}">
      <dgm:prSet phldrT="[Tekstas]" custT="1"/>
      <dgm:spPr/>
      <dgm:t>
        <a:bodyPr/>
        <a:lstStyle/>
        <a:p>
          <a:r>
            <a:rPr lang="lt-LT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Asignavimai –</a:t>
          </a:r>
        </a:p>
        <a:p>
          <a:r>
            <a:rPr lang="lt-LT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30939,6 tūkst. Eur</a:t>
          </a:r>
        </a:p>
      </dgm:t>
    </dgm:pt>
    <dgm:pt modelId="{A762FD81-80C6-4811-9A78-4EFC261C2091}" type="parTrans" cxnId="{7D33A45A-D63F-467C-ADFF-DF024D6F5D4B}">
      <dgm:prSet/>
      <dgm:spPr/>
      <dgm:t>
        <a:bodyPr/>
        <a:lstStyle/>
        <a:p>
          <a:endParaRPr lang="lt-LT"/>
        </a:p>
      </dgm:t>
    </dgm:pt>
    <dgm:pt modelId="{406D88B4-77A3-4A55-8C0E-F2BC3B312C0A}" type="sibTrans" cxnId="{7D33A45A-D63F-467C-ADFF-DF024D6F5D4B}">
      <dgm:prSet/>
      <dgm:spPr/>
      <dgm:t>
        <a:bodyPr/>
        <a:lstStyle/>
        <a:p>
          <a:endParaRPr lang="lt-LT"/>
        </a:p>
      </dgm:t>
    </dgm:pt>
    <dgm:pt modelId="{CA620F8D-6286-42B3-830C-A3E901CC05E2}" type="asst">
      <dgm:prSet phldrT="[Tekstas]" custT="1"/>
      <dgm:spPr/>
      <dgm:t>
        <a:bodyPr/>
        <a:lstStyle/>
        <a:p>
          <a:r>
            <a:rPr lang="lt-LT" sz="2400" b="1">
              <a:latin typeface="Times New Roman" panose="02020603050405020304" pitchFamily="18" charset="0"/>
              <a:cs typeface="Times New Roman" panose="02020603050405020304" pitchFamily="18" charset="0"/>
            </a:rPr>
            <a:t>Administracija</a:t>
          </a:r>
        </a:p>
        <a:p>
          <a:r>
            <a:rPr lang="lt-LT" sz="2400" b="1">
              <a:latin typeface="Times New Roman" panose="02020603050405020304" pitchFamily="18" charset="0"/>
              <a:cs typeface="Times New Roman" panose="02020603050405020304" pitchFamily="18" charset="0"/>
            </a:rPr>
            <a:t>(14226,4 tūkst. Eur)</a:t>
          </a:r>
          <a:endParaRPr lang="lt-LT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53EAD2-11AB-4CD9-9C33-2D5B856CF139}" type="parTrans" cxnId="{41E50D84-94BD-4F25-A771-D6C95568025E}">
      <dgm:prSet/>
      <dgm:spPr/>
      <dgm:t>
        <a:bodyPr/>
        <a:lstStyle/>
        <a:p>
          <a:endParaRPr lang="lt-LT"/>
        </a:p>
      </dgm:t>
    </dgm:pt>
    <dgm:pt modelId="{ADFA7294-2211-46A3-BA28-193B18E00630}" type="sibTrans" cxnId="{41E50D84-94BD-4F25-A771-D6C95568025E}">
      <dgm:prSet/>
      <dgm:spPr/>
      <dgm:t>
        <a:bodyPr/>
        <a:lstStyle/>
        <a:p>
          <a:endParaRPr lang="lt-LT"/>
        </a:p>
      </dgm:t>
    </dgm:pt>
    <dgm:pt modelId="{7C75AAD8-BA8B-469E-917B-BCCC27202B00}">
      <dgm:prSet phldrT="[Tekstas]" custT="1"/>
      <dgm:spPr/>
      <dgm:t>
        <a:bodyPr/>
        <a:lstStyle/>
        <a:p>
          <a:r>
            <a:rPr lang="lt-LT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Seniūnijos </a:t>
          </a:r>
        </a:p>
        <a:p>
          <a:r>
            <a:rPr lang="lt-LT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(248,8 tūkst. Eur)</a:t>
          </a:r>
        </a:p>
      </dgm:t>
    </dgm:pt>
    <dgm:pt modelId="{3CE9D768-50E5-4779-BA09-9A08FD65B55B}" type="parTrans" cxnId="{540C99EC-3C68-41F5-A80B-76C9EE6C0E10}">
      <dgm:prSet/>
      <dgm:spPr/>
      <dgm:t>
        <a:bodyPr/>
        <a:lstStyle/>
        <a:p>
          <a:endParaRPr lang="lt-LT"/>
        </a:p>
      </dgm:t>
    </dgm:pt>
    <dgm:pt modelId="{CF21A3D3-8F4A-47EE-BAD7-5CCD806A7A80}" type="sibTrans" cxnId="{540C99EC-3C68-41F5-A80B-76C9EE6C0E10}">
      <dgm:prSet/>
      <dgm:spPr/>
      <dgm:t>
        <a:bodyPr/>
        <a:lstStyle/>
        <a:p>
          <a:endParaRPr lang="lt-LT"/>
        </a:p>
      </dgm:t>
    </dgm:pt>
    <dgm:pt modelId="{DF02C363-8226-43F7-854B-43222559B691}">
      <dgm:prSet phldrT="[Tekstas]" custT="1"/>
      <dgm:spPr/>
      <dgm:t>
        <a:bodyPr/>
        <a:lstStyle/>
        <a:p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Molėtų rajono savivaldybės kontrolės ir audito tarnyba </a:t>
          </a:r>
        </a:p>
        <a:p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(76,8 tūkst. Eur)</a:t>
          </a:r>
        </a:p>
      </dgm:t>
    </dgm:pt>
    <dgm:pt modelId="{BE97CB1E-7666-4334-B6D5-4FBA5942C000}" type="parTrans" cxnId="{BA20059A-9DA7-4E22-AC53-4BAC751D90FD}">
      <dgm:prSet/>
      <dgm:spPr/>
      <dgm:t>
        <a:bodyPr/>
        <a:lstStyle/>
        <a:p>
          <a:endParaRPr lang="lt-LT"/>
        </a:p>
      </dgm:t>
    </dgm:pt>
    <dgm:pt modelId="{CC0966DA-7F2D-41B3-BA8B-13DD30F899E7}" type="sibTrans" cxnId="{BA20059A-9DA7-4E22-AC53-4BAC751D90FD}">
      <dgm:prSet/>
      <dgm:spPr/>
      <dgm:t>
        <a:bodyPr/>
        <a:lstStyle/>
        <a:p>
          <a:endParaRPr lang="lt-LT"/>
        </a:p>
      </dgm:t>
    </dgm:pt>
    <dgm:pt modelId="{0B99406B-A1C0-4C87-A50D-F5EA3593BA79}">
      <dgm:prSet phldrT="[Tekstas]" custT="1"/>
      <dgm:spPr/>
      <dgm:t>
        <a:bodyPr/>
        <a:lstStyle/>
        <a:p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Molėtų rajono savivaldybės administracijos Finansų skyrius (paskolų ir palūkanų mokėjimas) (711,2 tūkst. Eur)</a:t>
          </a:r>
        </a:p>
      </dgm:t>
    </dgm:pt>
    <dgm:pt modelId="{CA991E6D-4748-479B-ACB6-B3DE395B08F1}" type="parTrans" cxnId="{B104123F-4CA2-44D7-9344-E890CD348D21}">
      <dgm:prSet/>
      <dgm:spPr/>
      <dgm:t>
        <a:bodyPr/>
        <a:lstStyle/>
        <a:p>
          <a:endParaRPr lang="lt-LT"/>
        </a:p>
      </dgm:t>
    </dgm:pt>
    <dgm:pt modelId="{8ED4D6DB-F54D-4A19-81B2-D3F75C5A6F5E}" type="sibTrans" cxnId="{B104123F-4CA2-44D7-9344-E890CD348D21}">
      <dgm:prSet/>
      <dgm:spPr/>
      <dgm:t>
        <a:bodyPr/>
        <a:lstStyle/>
        <a:p>
          <a:endParaRPr lang="lt-LT"/>
        </a:p>
      </dgm:t>
    </dgm:pt>
    <dgm:pt modelId="{B614C654-6471-47C7-87D3-F5CF0857B513}" type="asst">
      <dgm:prSet custT="1"/>
      <dgm:spPr/>
      <dgm:t>
        <a:bodyPr/>
        <a:lstStyle/>
        <a:p>
          <a:r>
            <a:rPr lang="lt-L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Biudžetinės įstaigos (17 įstaigų)</a:t>
          </a:r>
        </a:p>
        <a:p>
          <a:r>
            <a:rPr lang="lt-L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(15676,4 tūkst. Eur) </a:t>
          </a:r>
        </a:p>
      </dgm:t>
    </dgm:pt>
    <dgm:pt modelId="{255E0D9B-92E5-4F29-9F6C-BFD2528F0CF5}" type="parTrans" cxnId="{64514E7D-2B33-4E8C-817F-880E9AB1671F}">
      <dgm:prSet/>
      <dgm:spPr/>
      <dgm:t>
        <a:bodyPr/>
        <a:lstStyle/>
        <a:p>
          <a:endParaRPr lang="lt-LT"/>
        </a:p>
      </dgm:t>
    </dgm:pt>
    <dgm:pt modelId="{A0C8A153-5F27-4F23-8A81-F8158D70CE7A}" type="sibTrans" cxnId="{64514E7D-2B33-4E8C-817F-880E9AB1671F}">
      <dgm:prSet/>
      <dgm:spPr/>
      <dgm:t>
        <a:bodyPr/>
        <a:lstStyle/>
        <a:p>
          <a:endParaRPr lang="lt-LT"/>
        </a:p>
      </dgm:t>
    </dgm:pt>
    <dgm:pt modelId="{05593E0E-3343-45FE-ADC8-A69F640C9CE2}">
      <dgm:prSet custT="1"/>
      <dgm:spPr/>
      <dgm:t>
        <a:bodyPr/>
        <a:lstStyle/>
        <a:p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Mokyklos  (6 ugdymo įstaigos) -7078,9 tūkst. Eur</a:t>
          </a:r>
        </a:p>
      </dgm:t>
    </dgm:pt>
    <dgm:pt modelId="{61C944E4-682D-4AD3-AFE2-3576604378CA}" type="parTrans" cxnId="{8754CB19-E54F-49BD-B673-7BBFAA83EB61}">
      <dgm:prSet/>
      <dgm:spPr/>
      <dgm:t>
        <a:bodyPr/>
        <a:lstStyle/>
        <a:p>
          <a:endParaRPr lang="lt-LT"/>
        </a:p>
      </dgm:t>
    </dgm:pt>
    <dgm:pt modelId="{44C70654-90CC-4F3D-9A0A-5FAB5DA676C8}" type="sibTrans" cxnId="{8754CB19-E54F-49BD-B673-7BBFAA83EB61}">
      <dgm:prSet/>
      <dgm:spPr/>
      <dgm:t>
        <a:bodyPr/>
        <a:lstStyle/>
        <a:p>
          <a:endParaRPr lang="lt-LT"/>
        </a:p>
      </dgm:t>
    </dgm:pt>
    <dgm:pt modelId="{E236C63D-47D0-4F19-8633-231D8E3875C5}">
      <dgm:prSet custT="1"/>
      <dgm:spPr/>
      <dgm:t>
        <a:bodyPr/>
        <a:lstStyle/>
        <a:p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Kultūros įstaigos  (2 įstaigos)-1509,2 tūkst. Eur</a:t>
          </a:r>
        </a:p>
      </dgm:t>
    </dgm:pt>
    <dgm:pt modelId="{90DC0C3F-7185-4D68-9381-6F3440DEC4DC}" type="parTrans" cxnId="{668B61A5-18E4-4550-9D2E-26B224A201BA}">
      <dgm:prSet/>
      <dgm:spPr/>
      <dgm:t>
        <a:bodyPr/>
        <a:lstStyle/>
        <a:p>
          <a:endParaRPr lang="lt-LT"/>
        </a:p>
      </dgm:t>
    </dgm:pt>
    <dgm:pt modelId="{33B60484-A296-4CA1-865A-566EF2659E1A}" type="sibTrans" cxnId="{668B61A5-18E4-4550-9D2E-26B224A201BA}">
      <dgm:prSet/>
      <dgm:spPr/>
      <dgm:t>
        <a:bodyPr/>
        <a:lstStyle/>
        <a:p>
          <a:endParaRPr lang="lt-LT"/>
        </a:p>
      </dgm:t>
    </dgm:pt>
    <dgm:pt modelId="{63BAB80F-B064-4395-A3F7-291E59360CE8}">
      <dgm:prSet custT="1"/>
      <dgm:spPr/>
      <dgm:t>
        <a:bodyPr/>
        <a:lstStyle/>
        <a:p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Socialinių paslaugų srities įstaigos (3 įstaigos)- 2414,4 tūkst. Eur</a:t>
          </a:r>
        </a:p>
      </dgm:t>
    </dgm:pt>
    <dgm:pt modelId="{CD1BB7DA-ABFB-496E-B522-291C6AFD0BB2}" type="parTrans" cxnId="{2EFC0B60-F963-410F-8AF4-53657FA2C51F}">
      <dgm:prSet/>
      <dgm:spPr/>
      <dgm:t>
        <a:bodyPr/>
        <a:lstStyle/>
        <a:p>
          <a:endParaRPr lang="lt-LT"/>
        </a:p>
      </dgm:t>
    </dgm:pt>
    <dgm:pt modelId="{754A589C-8539-4EAB-AABE-4479B797573C}" type="sibTrans" cxnId="{2EFC0B60-F963-410F-8AF4-53657FA2C51F}">
      <dgm:prSet/>
      <dgm:spPr/>
      <dgm:t>
        <a:bodyPr/>
        <a:lstStyle/>
        <a:p>
          <a:endParaRPr lang="lt-LT"/>
        </a:p>
      </dgm:t>
    </dgm:pt>
    <dgm:pt modelId="{B068726A-9765-41D8-A58C-C78D87474AD5}">
      <dgm:prSet custT="1"/>
      <dgm:spPr/>
      <dgm:t>
        <a:bodyPr/>
        <a:lstStyle/>
        <a:p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Kitos įstaigos  (4 įstaigos)- 1969,1 tūkst. Eur</a:t>
          </a:r>
        </a:p>
      </dgm:t>
    </dgm:pt>
    <dgm:pt modelId="{8F0CD9B0-9533-4677-A645-C0A15DDE5B04}" type="parTrans" cxnId="{A5D34452-5D4C-44AA-A3E5-E92850A3A8F7}">
      <dgm:prSet/>
      <dgm:spPr/>
      <dgm:t>
        <a:bodyPr/>
        <a:lstStyle/>
        <a:p>
          <a:endParaRPr lang="lt-LT"/>
        </a:p>
      </dgm:t>
    </dgm:pt>
    <dgm:pt modelId="{3A732665-EA6B-4790-BC11-5DB3E9F00DA0}" type="sibTrans" cxnId="{A5D34452-5D4C-44AA-A3E5-E92850A3A8F7}">
      <dgm:prSet/>
      <dgm:spPr/>
      <dgm:t>
        <a:bodyPr/>
        <a:lstStyle/>
        <a:p>
          <a:endParaRPr lang="lt-LT"/>
        </a:p>
      </dgm:t>
    </dgm:pt>
    <dgm:pt modelId="{0989D6EF-D393-45C1-A802-75B54C5D70FF}">
      <dgm:prSet custT="1"/>
      <dgm:spPr/>
      <dgm:t>
        <a:bodyPr/>
        <a:lstStyle/>
        <a:p>
          <a:r>
            <a:rPr lang="lt-LT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Darželiai  (2 darželiai)- 2704,8 tūkst. Eur</a:t>
          </a:r>
        </a:p>
      </dgm:t>
    </dgm:pt>
    <dgm:pt modelId="{2530CB83-0B66-400B-9BF2-F5A7D1A158E0}" type="parTrans" cxnId="{8F04027E-BA69-4F4A-A6FA-122A49A504EC}">
      <dgm:prSet/>
      <dgm:spPr/>
      <dgm:t>
        <a:bodyPr/>
        <a:lstStyle/>
        <a:p>
          <a:endParaRPr lang="lt-LT"/>
        </a:p>
      </dgm:t>
    </dgm:pt>
    <dgm:pt modelId="{87A6A440-FF54-4BCE-890A-5BE28FAA0A8F}" type="sibTrans" cxnId="{8F04027E-BA69-4F4A-A6FA-122A49A504EC}">
      <dgm:prSet/>
      <dgm:spPr/>
      <dgm:t>
        <a:bodyPr/>
        <a:lstStyle/>
        <a:p>
          <a:endParaRPr lang="lt-LT"/>
        </a:p>
      </dgm:t>
    </dgm:pt>
    <dgm:pt modelId="{3F32C18C-6E83-4C21-B3A7-8A8498E3E95A}" type="pres">
      <dgm:prSet presAssocID="{BA649972-05A7-4759-B817-210DAD860E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152C2B-A975-4EDE-9909-1DD9B814B2CF}" type="pres">
      <dgm:prSet presAssocID="{B5703761-546A-471B-A97C-BB7ECB1D98D2}" presName="hierRoot1" presStyleCnt="0">
        <dgm:presLayoutVars>
          <dgm:hierBranch val="init"/>
        </dgm:presLayoutVars>
      </dgm:prSet>
      <dgm:spPr/>
    </dgm:pt>
    <dgm:pt modelId="{B3393386-49EC-46B2-81DD-48D3F858D59C}" type="pres">
      <dgm:prSet presAssocID="{B5703761-546A-471B-A97C-BB7ECB1D98D2}" presName="rootComposite1" presStyleCnt="0"/>
      <dgm:spPr/>
    </dgm:pt>
    <dgm:pt modelId="{E5E85B1A-74E9-4E76-869B-CFBE02417820}" type="pres">
      <dgm:prSet presAssocID="{B5703761-546A-471B-A97C-BB7ECB1D98D2}" presName="rootText1" presStyleLbl="node0" presStyleIdx="0" presStyleCnt="1" custScaleX="2000000" custScaleY="1033301" custLinFactX="-50491" custLinFactY="-5355" custLinFactNeighborX="-100000" custLinFactNeighborY="-100000">
        <dgm:presLayoutVars>
          <dgm:chPref val="3"/>
        </dgm:presLayoutVars>
      </dgm:prSet>
      <dgm:spPr/>
    </dgm:pt>
    <dgm:pt modelId="{81525832-E20A-4E7B-9E1C-E0E2BA322662}" type="pres">
      <dgm:prSet presAssocID="{B5703761-546A-471B-A97C-BB7ECB1D98D2}" presName="rootConnector1" presStyleLbl="node1" presStyleIdx="0" presStyleCnt="0"/>
      <dgm:spPr/>
    </dgm:pt>
    <dgm:pt modelId="{84DA33CC-24F4-4E30-A2D0-0FE6E84BF2F2}" type="pres">
      <dgm:prSet presAssocID="{B5703761-546A-471B-A97C-BB7ECB1D98D2}" presName="hierChild2" presStyleCnt="0"/>
      <dgm:spPr/>
    </dgm:pt>
    <dgm:pt modelId="{337A8DE6-545A-4934-9845-CD7F271CA5C0}" type="pres">
      <dgm:prSet presAssocID="{3CE9D768-50E5-4779-BA09-9A08FD65B55B}" presName="Name37" presStyleLbl="parChTrans1D2" presStyleIdx="0" presStyleCnt="5"/>
      <dgm:spPr/>
    </dgm:pt>
    <dgm:pt modelId="{B82677BD-F8A3-4771-9816-CBAB65120006}" type="pres">
      <dgm:prSet presAssocID="{7C75AAD8-BA8B-469E-917B-BCCC27202B00}" presName="hierRoot2" presStyleCnt="0">
        <dgm:presLayoutVars>
          <dgm:hierBranch val="init"/>
        </dgm:presLayoutVars>
      </dgm:prSet>
      <dgm:spPr/>
    </dgm:pt>
    <dgm:pt modelId="{63C045C6-0D9C-4322-B052-FF1FB961ACC1}" type="pres">
      <dgm:prSet presAssocID="{7C75AAD8-BA8B-469E-917B-BCCC27202B00}" presName="rootComposite" presStyleCnt="0"/>
      <dgm:spPr/>
    </dgm:pt>
    <dgm:pt modelId="{A4B5A1C8-5F73-4D00-A53F-3CBAA97E06B0}" type="pres">
      <dgm:prSet presAssocID="{7C75AAD8-BA8B-469E-917B-BCCC27202B00}" presName="rootText" presStyleLbl="node2" presStyleIdx="0" presStyleCnt="3" custScaleX="1466096" custScaleY="514079" custLinFactX="-200000" custLinFactY="-14102" custLinFactNeighborX="-248661" custLinFactNeighborY="-100000">
        <dgm:presLayoutVars>
          <dgm:chPref val="3"/>
        </dgm:presLayoutVars>
      </dgm:prSet>
      <dgm:spPr/>
    </dgm:pt>
    <dgm:pt modelId="{0E517DAA-200F-49C8-BF41-F99DA999E9BF}" type="pres">
      <dgm:prSet presAssocID="{7C75AAD8-BA8B-469E-917B-BCCC27202B00}" presName="rootConnector" presStyleLbl="node2" presStyleIdx="0" presStyleCnt="3"/>
      <dgm:spPr/>
    </dgm:pt>
    <dgm:pt modelId="{C1F010D3-DC76-4E45-B10F-161AC1D239E3}" type="pres">
      <dgm:prSet presAssocID="{7C75AAD8-BA8B-469E-917B-BCCC27202B00}" presName="hierChild4" presStyleCnt="0"/>
      <dgm:spPr/>
    </dgm:pt>
    <dgm:pt modelId="{4A47C103-076B-4382-AA5F-9BAF8976D496}" type="pres">
      <dgm:prSet presAssocID="{7C75AAD8-BA8B-469E-917B-BCCC27202B00}" presName="hierChild5" presStyleCnt="0"/>
      <dgm:spPr/>
    </dgm:pt>
    <dgm:pt modelId="{7C22CE9F-C239-4F6A-84B3-D2E8B2CD4DF6}" type="pres">
      <dgm:prSet presAssocID="{BE97CB1E-7666-4334-B6D5-4FBA5942C000}" presName="Name37" presStyleLbl="parChTrans1D2" presStyleIdx="1" presStyleCnt="5"/>
      <dgm:spPr/>
    </dgm:pt>
    <dgm:pt modelId="{06367411-5FFF-49D4-B201-2CE54D26B5C9}" type="pres">
      <dgm:prSet presAssocID="{DF02C363-8226-43F7-854B-43222559B691}" presName="hierRoot2" presStyleCnt="0">
        <dgm:presLayoutVars>
          <dgm:hierBranch val="init"/>
        </dgm:presLayoutVars>
      </dgm:prSet>
      <dgm:spPr/>
    </dgm:pt>
    <dgm:pt modelId="{4EB53F1C-30F1-45BF-B72E-C2FCD6626654}" type="pres">
      <dgm:prSet presAssocID="{DF02C363-8226-43F7-854B-43222559B691}" presName="rootComposite" presStyleCnt="0"/>
      <dgm:spPr/>
    </dgm:pt>
    <dgm:pt modelId="{98433548-10FB-43D2-9587-52477F64B78F}" type="pres">
      <dgm:prSet presAssocID="{DF02C363-8226-43F7-854B-43222559B691}" presName="rootText" presStyleLbl="node2" presStyleIdx="1" presStyleCnt="3" custScaleX="1416143" custScaleY="596209" custLinFactX="31482" custLinFactY="-11849" custLinFactNeighborX="100000" custLinFactNeighborY="-100000">
        <dgm:presLayoutVars>
          <dgm:chPref val="3"/>
        </dgm:presLayoutVars>
      </dgm:prSet>
      <dgm:spPr/>
    </dgm:pt>
    <dgm:pt modelId="{01188D7F-E0C6-4930-B8E8-D113C8C20EBB}" type="pres">
      <dgm:prSet presAssocID="{DF02C363-8226-43F7-854B-43222559B691}" presName="rootConnector" presStyleLbl="node2" presStyleIdx="1" presStyleCnt="3"/>
      <dgm:spPr/>
    </dgm:pt>
    <dgm:pt modelId="{6442393C-A396-47CE-87FB-F1BEE159D13C}" type="pres">
      <dgm:prSet presAssocID="{DF02C363-8226-43F7-854B-43222559B691}" presName="hierChild4" presStyleCnt="0"/>
      <dgm:spPr/>
    </dgm:pt>
    <dgm:pt modelId="{2FB34FCB-422B-4CD0-9F48-FC31D6E328D4}" type="pres">
      <dgm:prSet presAssocID="{DF02C363-8226-43F7-854B-43222559B691}" presName="hierChild5" presStyleCnt="0"/>
      <dgm:spPr/>
    </dgm:pt>
    <dgm:pt modelId="{65D5BC00-634D-42BD-9018-9FF3BAF29164}" type="pres">
      <dgm:prSet presAssocID="{CA991E6D-4748-479B-ACB6-B3DE395B08F1}" presName="Name37" presStyleLbl="parChTrans1D2" presStyleIdx="2" presStyleCnt="5"/>
      <dgm:spPr/>
    </dgm:pt>
    <dgm:pt modelId="{4C20E882-209F-4C81-9837-4A21C56A7CA8}" type="pres">
      <dgm:prSet presAssocID="{0B99406B-A1C0-4C87-A50D-F5EA3593BA79}" presName="hierRoot2" presStyleCnt="0">
        <dgm:presLayoutVars>
          <dgm:hierBranch val="init"/>
        </dgm:presLayoutVars>
      </dgm:prSet>
      <dgm:spPr/>
    </dgm:pt>
    <dgm:pt modelId="{CB6504F1-F2AD-43A4-A9DD-EE3A5AE5534A}" type="pres">
      <dgm:prSet presAssocID="{0B99406B-A1C0-4C87-A50D-F5EA3593BA79}" presName="rootComposite" presStyleCnt="0"/>
      <dgm:spPr/>
    </dgm:pt>
    <dgm:pt modelId="{4E291610-51EA-4A83-8844-E5DB630F905D}" type="pres">
      <dgm:prSet presAssocID="{0B99406B-A1C0-4C87-A50D-F5EA3593BA79}" presName="rootText" presStyleLbl="node2" presStyleIdx="2" presStyleCnt="3" custScaleX="2000000" custScaleY="622361" custLinFactX="273219" custLinFactY="-46439" custLinFactNeighborX="300000" custLinFactNeighborY="-100000">
        <dgm:presLayoutVars>
          <dgm:chPref val="3"/>
        </dgm:presLayoutVars>
      </dgm:prSet>
      <dgm:spPr/>
    </dgm:pt>
    <dgm:pt modelId="{59CE8895-8AAF-4B61-A535-68A02C47691A}" type="pres">
      <dgm:prSet presAssocID="{0B99406B-A1C0-4C87-A50D-F5EA3593BA79}" presName="rootConnector" presStyleLbl="node2" presStyleIdx="2" presStyleCnt="3"/>
      <dgm:spPr/>
    </dgm:pt>
    <dgm:pt modelId="{B538FA85-DB5F-4F77-9B1D-3726F5087B45}" type="pres">
      <dgm:prSet presAssocID="{0B99406B-A1C0-4C87-A50D-F5EA3593BA79}" presName="hierChild4" presStyleCnt="0"/>
      <dgm:spPr/>
    </dgm:pt>
    <dgm:pt modelId="{5DC8C36F-259F-4302-9964-17D3B050E54A}" type="pres">
      <dgm:prSet presAssocID="{0B99406B-A1C0-4C87-A50D-F5EA3593BA79}" presName="hierChild5" presStyleCnt="0"/>
      <dgm:spPr/>
    </dgm:pt>
    <dgm:pt modelId="{22429048-DC76-42B5-ACBD-EE7634CCFEBC}" type="pres">
      <dgm:prSet presAssocID="{B5703761-546A-471B-A97C-BB7ECB1D98D2}" presName="hierChild3" presStyleCnt="0"/>
      <dgm:spPr/>
    </dgm:pt>
    <dgm:pt modelId="{0C2EF8D9-FBD6-4B4D-8B1A-341E42AA2E99}" type="pres">
      <dgm:prSet presAssocID="{B953EAD2-11AB-4CD9-9C33-2D5B856CF139}" presName="Name111" presStyleLbl="parChTrans1D2" presStyleIdx="3" presStyleCnt="5"/>
      <dgm:spPr/>
    </dgm:pt>
    <dgm:pt modelId="{A52F1469-A0DD-44B7-8417-0BA0A9B457B9}" type="pres">
      <dgm:prSet presAssocID="{CA620F8D-6286-42B3-830C-A3E901CC05E2}" presName="hierRoot3" presStyleCnt="0">
        <dgm:presLayoutVars>
          <dgm:hierBranch val="init"/>
        </dgm:presLayoutVars>
      </dgm:prSet>
      <dgm:spPr/>
    </dgm:pt>
    <dgm:pt modelId="{7D2FD33A-879C-4673-9E25-54391BD724FC}" type="pres">
      <dgm:prSet presAssocID="{CA620F8D-6286-42B3-830C-A3E901CC05E2}" presName="rootComposite3" presStyleCnt="0"/>
      <dgm:spPr/>
    </dgm:pt>
    <dgm:pt modelId="{250CC070-6BB3-4700-AAB7-9E2EC7AF5315}" type="pres">
      <dgm:prSet presAssocID="{CA620F8D-6286-42B3-830C-A3E901CC05E2}" presName="rootText3" presStyleLbl="asst1" presStyleIdx="0" presStyleCnt="2" custScaleX="1226029" custScaleY="1521844" custLinFactX="-348223" custLinFactY="400000" custLinFactNeighborX="-400000" custLinFactNeighborY="497322">
        <dgm:presLayoutVars>
          <dgm:chPref val="3"/>
        </dgm:presLayoutVars>
      </dgm:prSet>
      <dgm:spPr/>
    </dgm:pt>
    <dgm:pt modelId="{427A15CB-2177-4903-8E86-CBE809E461E0}" type="pres">
      <dgm:prSet presAssocID="{CA620F8D-6286-42B3-830C-A3E901CC05E2}" presName="rootConnector3" presStyleLbl="asst1" presStyleIdx="0" presStyleCnt="2"/>
      <dgm:spPr/>
    </dgm:pt>
    <dgm:pt modelId="{B02B8606-DF23-452E-B734-A2A1EE3C755C}" type="pres">
      <dgm:prSet presAssocID="{CA620F8D-6286-42B3-830C-A3E901CC05E2}" presName="hierChild6" presStyleCnt="0"/>
      <dgm:spPr/>
    </dgm:pt>
    <dgm:pt modelId="{935715D8-6CE9-4AF1-8CD8-9D9C9C953A21}" type="pres">
      <dgm:prSet presAssocID="{CA620F8D-6286-42B3-830C-A3E901CC05E2}" presName="hierChild7" presStyleCnt="0"/>
      <dgm:spPr/>
    </dgm:pt>
    <dgm:pt modelId="{851EA59D-AAB8-4137-BEB5-02586E94E40D}" type="pres">
      <dgm:prSet presAssocID="{255E0D9B-92E5-4F29-9F6C-BFD2528F0CF5}" presName="Name111" presStyleLbl="parChTrans1D2" presStyleIdx="4" presStyleCnt="5"/>
      <dgm:spPr/>
    </dgm:pt>
    <dgm:pt modelId="{ED5B4504-8D4B-4DA2-978A-A4E615DFF7AE}" type="pres">
      <dgm:prSet presAssocID="{B614C654-6471-47C7-87D3-F5CF0857B513}" presName="hierRoot3" presStyleCnt="0">
        <dgm:presLayoutVars>
          <dgm:hierBranch val="init"/>
        </dgm:presLayoutVars>
      </dgm:prSet>
      <dgm:spPr/>
    </dgm:pt>
    <dgm:pt modelId="{4B24B268-C401-4AFD-A92C-9A88381F7CC4}" type="pres">
      <dgm:prSet presAssocID="{B614C654-6471-47C7-87D3-F5CF0857B513}" presName="rootComposite3" presStyleCnt="0"/>
      <dgm:spPr/>
    </dgm:pt>
    <dgm:pt modelId="{F46143B4-B578-4964-9301-49DD64638B3E}" type="pres">
      <dgm:prSet presAssocID="{B614C654-6471-47C7-87D3-F5CF0857B513}" presName="rootText3" presStyleLbl="asst1" presStyleIdx="1" presStyleCnt="2" custScaleX="1709870" custScaleY="750001" custLinFactX="200000" custLinFactNeighborX="273438" custLinFactNeighborY="-5438">
        <dgm:presLayoutVars>
          <dgm:chPref val="3"/>
        </dgm:presLayoutVars>
      </dgm:prSet>
      <dgm:spPr/>
    </dgm:pt>
    <dgm:pt modelId="{19B60405-608E-46C4-938B-5FA7E52933A7}" type="pres">
      <dgm:prSet presAssocID="{B614C654-6471-47C7-87D3-F5CF0857B513}" presName="rootConnector3" presStyleLbl="asst1" presStyleIdx="1" presStyleCnt="2"/>
      <dgm:spPr/>
    </dgm:pt>
    <dgm:pt modelId="{370E211B-C54B-423C-AF49-977EC64F7F94}" type="pres">
      <dgm:prSet presAssocID="{B614C654-6471-47C7-87D3-F5CF0857B513}" presName="hierChild6" presStyleCnt="0"/>
      <dgm:spPr/>
    </dgm:pt>
    <dgm:pt modelId="{CDE273F3-D368-43F4-B8AF-1A6E2CB002F3}" type="pres">
      <dgm:prSet presAssocID="{61C944E4-682D-4AD3-AFE2-3576604378CA}" presName="Name37" presStyleLbl="parChTrans1D3" presStyleIdx="0" presStyleCnt="5"/>
      <dgm:spPr/>
    </dgm:pt>
    <dgm:pt modelId="{A04554CD-2B15-49DF-8B9F-4F118B884A62}" type="pres">
      <dgm:prSet presAssocID="{05593E0E-3343-45FE-ADC8-A69F640C9CE2}" presName="hierRoot2" presStyleCnt="0">
        <dgm:presLayoutVars>
          <dgm:hierBranch val="init"/>
        </dgm:presLayoutVars>
      </dgm:prSet>
      <dgm:spPr/>
    </dgm:pt>
    <dgm:pt modelId="{0473B776-7E7F-4DDA-BEAB-6DCEB071E3D4}" type="pres">
      <dgm:prSet presAssocID="{05593E0E-3343-45FE-ADC8-A69F640C9CE2}" presName="rootComposite" presStyleCnt="0"/>
      <dgm:spPr/>
    </dgm:pt>
    <dgm:pt modelId="{98425394-E726-4428-A84E-86CE6367D1CB}" type="pres">
      <dgm:prSet presAssocID="{05593E0E-3343-45FE-ADC8-A69F640C9CE2}" presName="rootText" presStyleLbl="node3" presStyleIdx="0" presStyleCnt="5" custScaleX="1066440" custScaleY="522659" custLinFactX="-534117" custLinFactY="86882" custLinFactNeighborX="-600000" custLinFactNeighborY="100000">
        <dgm:presLayoutVars>
          <dgm:chPref val="3"/>
        </dgm:presLayoutVars>
      </dgm:prSet>
      <dgm:spPr/>
    </dgm:pt>
    <dgm:pt modelId="{4D7AF2BE-0CDA-4607-8E7E-3047064EF554}" type="pres">
      <dgm:prSet presAssocID="{05593E0E-3343-45FE-ADC8-A69F640C9CE2}" presName="rootConnector" presStyleLbl="node3" presStyleIdx="0" presStyleCnt="5"/>
      <dgm:spPr/>
    </dgm:pt>
    <dgm:pt modelId="{5268C23B-0245-4B47-BE05-F371F63BC78D}" type="pres">
      <dgm:prSet presAssocID="{05593E0E-3343-45FE-ADC8-A69F640C9CE2}" presName="hierChild4" presStyleCnt="0"/>
      <dgm:spPr/>
    </dgm:pt>
    <dgm:pt modelId="{E071ABEF-BC69-42EA-82B6-B05D13C3CEB3}" type="pres">
      <dgm:prSet presAssocID="{05593E0E-3343-45FE-ADC8-A69F640C9CE2}" presName="hierChild5" presStyleCnt="0"/>
      <dgm:spPr/>
    </dgm:pt>
    <dgm:pt modelId="{3BCE51CF-B2A6-4FBC-A2BE-A836B9BB0F65}" type="pres">
      <dgm:prSet presAssocID="{90DC0C3F-7185-4D68-9381-6F3440DEC4DC}" presName="Name37" presStyleLbl="parChTrans1D3" presStyleIdx="1" presStyleCnt="5"/>
      <dgm:spPr/>
    </dgm:pt>
    <dgm:pt modelId="{ACCA1E2E-0BDA-42A8-9A1F-D918A394D2D6}" type="pres">
      <dgm:prSet presAssocID="{E236C63D-47D0-4F19-8633-231D8E3875C5}" presName="hierRoot2" presStyleCnt="0">
        <dgm:presLayoutVars>
          <dgm:hierBranch val="init"/>
        </dgm:presLayoutVars>
      </dgm:prSet>
      <dgm:spPr/>
    </dgm:pt>
    <dgm:pt modelId="{1E83D812-D2BF-4D02-B9C7-432AFB66F06B}" type="pres">
      <dgm:prSet presAssocID="{E236C63D-47D0-4F19-8633-231D8E3875C5}" presName="rootComposite" presStyleCnt="0"/>
      <dgm:spPr/>
    </dgm:pt>
    <dgm:pt modelId="{6870A661-0866-408F-8B74-6992470DE3CC}" type="pres">
      <dgm:prSet presAssocID="{E236C63D-47D0-4F19-8633-231D8E3875C5}" presName="rootText" presStyleLbl="node3" presStyleIdx="1" presStyleCnt="5" custScaleX="1103366" custScaleY="658598" custLinFactX="-547393" custLinFactY="243155" custLinFactNeighborX="-600000" custLinFactNeighborY="300000">
        <dgm:presLayoutVars>
          <dgm:chPref val="3"/>
        </dgm:presLayoutVars>
      </dgm:prSet>
      <dgm:spPr/>
    </dgm:pt>
    <dgm:pt modelId="{B468A892-7E7A-45E8-AC71-388D9C372509}" type="pres">
      <dgm:prSet presAssocID="{E236C63D-47D0-4F19-8633-231D8E3875C5}" presName="rootConnector" presStyleLbl="node3" presStyleIdx="1" presStyleCnt="5"/>
      <dgm:spPr/>
    </dgm:pt>
    <dgm:pt modelId="{8A26A459-8BA0-4215-9C12-0C738FB7835F}" type="pres">
      <dgm:prSet presAssocID="{E236C63D-47D0-4F19-8633-231D8E3875C5}" presName="hierChild4" presStyleCnt="0"/>
      <dgm:spPr/>
    </dgm:pt>
    <dgm:pt modelId="{3F99906C-3691-448B-A210-7B8DA95F3EE3}" type="pres">
      <dgm:prSet presAssocID="{E236C63D-47D0-4F19-8633-231D8E3875C5}" presName="hierChild5" presStyleCnt="0"/>
      <dgm:spPr/>
    </dgm:pt>
    <dgm:pt modelId="{A6F7CD77-E4D9-48F0-ABFC-D3B1BF9B2279}" type="pres">
      <dgm:prSet presAssocID="{CD1BB7DA-ABFB-496E-B522-291C6AFD0BB2}" presName="Name37" presStyleLbl="parChTrans1D3" presStyleIdx="2" presStyleCnt="5"/>
      <dgm:spPr/>
    </dgm:pt>
    <dgm:pt modelId="{EBDACA9B-1F5C-4A0A-9826-0721927E0128}" type="pres">
      <dgm:prSet presAssocID="{63BAB80F-B064-4395-A3F7-291E59360CE8}" presName="hierRoot2" presStyleCnt="0">
        <dgm:presLayoutVars>
          <dgm:hierBranch val="init"/>
        </dgm:presLayoutVars>
      </dgm:prSet>
      <dgm:spPr/>
    </dgm:pt>
    <dgm:pt modelId="{D7675AD4-F8D2-4BBB-BB0B-ADA99DD28488}" type="pres">
      <dgm:prSet presAssocID="{63BAB80F-B064-4395-A3F7-291E59360CE8}" presName="rootComposite" presStyleCnt="0"/>
      <dgm:spPr/>
    </dgm:pt>
    <dgm:pt modelId="{4324D669-F7DC-43A9-83B2-31AF516CB80B}" type="pres">
      <dgm:prSet presAssocID="{63BAB80F-B064-4395-A3F7-291E59360CE8}" presName="rootText" presStyleLbl="node3" presStyleIdx="2" presStyleCnt="5" custScaleX="1218732" custScaleY="599888" custLinFactX="230929" custLinFactY="-100000" custLinFactNeighborX="300000" custLinFactNeighborY="-103800">
        <dgm:presLayoutVars>
          <dgm:chPref val="3"/>
        </dgm:presLayoutVars>
      </dgm:prSet>
      <dgm:spPr/>
    </dgm:pt>
    <dgm:pt modelId="{81FD5458-9861-42FA-8C0D-081C9096A019}" type="pres">
      <dgm:prSet presAssocID="{63BAB80F-B064-4395-A3F7-291E59360CE8}" presName="rootConnector" presStyleLbl="node3" presStyleIdx="2" presStyleCnt="5"/>
      <dgm:spPr/>
    </dgm:pt>
    <dgm:pt modelId="{52E4918F-ADC4-49A6-AB93-1C97132A758B}" type="pres">
      <dgm:prSet presAssocID="{63BAB80F-B064-4395-A3F7-291E59360CE8}" presName="hierChild4" presStyleCnt="0"/>
      <dgm:spPr/>
    </dgm:pt>
    <dgm:pt modelId="{93E61EFF-6A3F-40C9-92AE-0727CA9D42C5}" type="pres">
      <dgm:prSet presAssocID="{63BAB80F-B064-4395-A3F7-291E59360CE8}" presName="hierChild5" presStyleCnt="0"/>
      <dgm:spPr/>
    </dgm:pt>
    <dgm:pt modelId="{34F481BD-3CDD-41A0-86A7-08D8581359A4}" type="pres">
      <dgm:prSet presAssocID="{8F0CD9B0-9533-4677-A645-C0A15DDE5B04}" presName="Name37" presStyleLbl="parChTrans1D3" presStyleIdx="3" presStyleCnt="5"/>
      <dgm:spPr/>
    </dgm:pt>
    <dgm:pt modelId="{7E6E01F2-5F31-48D8-A911-7C8F6330AC7C}" type="pres">
      <dgm:prSet presAssocID="{B068726A-9765-41D8-A58C-C78D87474AD5}" presName="hierRoot2" presStyleCnt="0">
        <dgm:presLayoutVars>
          <dgm:hierBranch val="init"/>
        </dgm:presLayoutVars>
      </dgm:prSet>
      <dgm:spPr/>
    </dgm:pt>
    <dgm:pt modelId="{0FD0C4E1-8FF0-41B9-94AE-3DE6E5AD2C8A}" type="pres">
      <dgm:prSet presAssocID="{B068726A-9765-41D8-A58C-C78D87474AD5}" presName="rootComposite" presStyleCnt="0"/>
      <dgm:spPr/>
    </dgm:pt>
    <dgm:pt modelId="{5AE0CAAE-BA55-405F-B7A5-3727C4ED2AA4}" type="pres">
      <dgm:prSet presAssocID="{B068726A-9765-41D8-A58C-C78D87474AD5}" presName="rootText" presStyleLbl="node3" presStyleIdx="3" presStyleCnt="5" custScaleX="1230679" custScaleY="507205" custLinFactX="272933" custLinFactNeighborX="300000" custLinFactNeighborY="-31784">
        <dgm:presLayoutVars>
          <dgm:chPref val="3"/>
        </dgm:presLayoutVars>
      </dgm:prSet>
      <dgm:spPr/>
    </dgm:pt>
    <dgm:pt modelId="{6F4EA328-268F-4EC0-A6C1-CA9142C66C6C}" type="pres">
      <dgm:prSet presAssocID="{B068726A-9765-41D8-A58C-C78D87474AD5}" presName="rootConnector" presStyleLbl="node3" presStyleIdx="3" presStyleCnt="5"/>
      <dgm:spPr/>
    </dgm:pt>
    <dgm:pt modelId="{FDC8693E-D796-49D9-87B1-C95EC425E4F4}" type="pres">
      <dgm:prSet presAssocID="{B068726A-9765-41D8-A58C-C78D87474AD5}" presName="hierChild4" presStyleCnt="0"/>
      <dgm:spPr/>
    </dgm:pt>
    <dgm:pt modelId="{147CC5C2-DD58-4B04-8A74-D9ED781EE9E7}" type="pres">
      <dgm:prSet presAssocID="{B068726A-9765-41D8-A58C-C78D87474AD5}" presName="hierChild5" presStyleCnt="0"/>
      <dgm:spPr/>
    </dgm:pt>
    <dgm:pt modelId="{2934BE88-D8F6-420B-B87E-F3781F276035}" type="pres">
      <dgm:prSet presAssocID="{2530CB83-0B66-400B-9BF2-F5A7D1A158E0}" presName="Name37" presStyleLbl="parChTrans1D3" presStyleIdx="4" presStyleCnt="5"/>
      <dgm:spPr/>
    </dgm:pt>
    <dgm:pt modelId="{3BE7D599-DE81-4C9B-8340-A69BD697DC94}" type="pres">
      <dgm:prSet presAssocID="{0989D6EF-D393-45C1-A802-75B54C5D70FF}" presName="hierRoot2" presStyleCnt="0">
        <dgm:presLayoutVars>
          <dgm:hierBranch val="init"/>
        </dgm:presLayoutVars>
      </dgm:prSet>
      <dgm:spPr/>
    </dgm:pt>
    <dgm:pt modelId="{1DDA9897-F830-4A21-A184-15A1DB98A9D9}" type="pres">
      <dgm:prSet presAssocID="{0989D6EF-D393-45C1-A802-75B54C5D70FF}" presName="rootComposite" presStyleCnt="0"/>
      <dgm:spPr/>
    </dgm:pt>
    <dgm:pt modelId="{9A82682B-BCD2-407B-AC97-03098F14A85C}" type="pres">
      <dgm:prSet presAssocID="{0989D6EF-D393-45C1-A802-75B54C5D70FF}" presName="rootText" presStyleLbl="node3" presStyleIdx="4" presStyleCnt="5" custScaleX="1201713" custScaleY="459523" custLinFactX="234776" custLinFactY="-1023692" custLinFactNeighborX="300000" custLinFactNeighborY="-1100000">
        <dgm:presLayoutVars>
          <dgm:chPref val="3"/>
        </dgm:presLayoutVars>
      </dgm:prSet>
      <dgm:spPr/>
    </dgm:pt>
    <dgm:pt modelId="{9B2B62B2-4DFE-4B51-A84A-DD31CF0203F2}" type="pres">
      <dgm:prSet presAssocID="{0989D6EF-D393-45C1-A802-75B54C5D70FF}" presName="rootConnector" presStyleLbl="node3" presStyleIdx="4" presStyleCnt="5"/>
      <dgm:spPr/>
    </dgm:pt>
    <dgm:pt modelId="{A20B0E6B-4207-4240-942C-E5559CD07D9B}" type="pres">
      <dgm:prSet presAssocID="{0989D6EF-D393-45C1-A802-75B54C5D70FF}" presName="hierChild4" presStyleCnt="0"/>
      <dgm:spPr/>
    </dgm:pt>
    <dgm:pt modelId="{8982441C-B9B5-4866-B2FD-4494F73A3059}" type="pres">
      <dgm:prSet presAssocID="{0989D6EF-D393-45C1-A802-75B54C5D70FF}" presName="hierChild5" presStyleCnt="0"/>
      <dgm:spPr/>
    </dgm:pt>
    <dgm:pt modelId="{8D6AB064-F22C-4260-9D8E-707720CE5928}" type="pres">
      <dgm:prSet presAssocID="{B614C654-6471-47C7-87D3-F5CF0857B513}" presName="hierChild7" presStyleCnt="0"/>
      <dgm:spPr/>
    </dgm:pt>
  </dgm:ptLst>
  <dgm:cxnLst>
    <dgm:cxn modelId="{6A13AF06-4627-47BB-80FB-A3276C6C16B8}" type="presOf" srcId="{E236C63D-47D0-4F19-8633-231D8E3875C5}" destId="{B468A892-7E7A-45E8-AC71-388D9C372509}" srcOrd="1" destOrd="0" presId="urn:microsoft.com/office/officeart/2005/8/layout/orgChart1"/>
    <dgm:cxn modelId="{E2EBB30A-B1D5-4174-9EDD-576C2361BC17}" type="presOf" srcId="{B068726A-9765-41D8-A58C-C78D87474AD5}" destId="{6F4EA328-268F-4EC0-A6C1-CA9142C66C6C}" srcOrd="1" destOrd="0" presId="urn:microsoft.com/office/officeart/2005/8/layout/orgChart1"/>
    <dgm:cxn modelId="{0EB7FD0A-1116-488C-8121-0F2F5A5F3718}" type="presOf" srcId="{DF02C363-8226-43F7-854B-43222559B691}" destId="{01188D7F-E0C6-4930-B8E8-D113C8C20EBB}" srcOrd="1" destOrd="0" presId="urn:microsoft.com/office/officeart/2005/8/layout/orgChart1"/>
    <dgm:cxn modelId="{0BD5630F-BB16-42B4-8B6C-DEC5BDCA057A}" type="presOf" srcId="{B068726A-9765-41D8-A58C-C78D87474AD5}" destId="{5AE0CAAE-BA55-405F-B7A5-3727C4ED2AA4}" srcOrd="0" destOrd="0" presId="urn:microsoft.com/office/officeart/2005/8/layout/orgChart1"/>
    <dgm:cxn modelId="{5C78FA17-A01C-40A0-B73D-C4B416371A15}" type="presOf" srcId="{B953EAD2-11AB-4CD9-9C33-2D5B856CF139}" destId="{0C2EF8D9-FBD6-4B4D-8B1A-341E42AA2E99}" srcOrd="0" destOrd="0" presId="urn:microsoft.com/office/officeart/2005/8/layout/orgChart1"/>
    <dgm:cxn modelId="{C1808518-998F-4CBB-AE9B-36A79F73101A}" type="presOf" srcId="{BE97CB1E-7666-4334-B6D5-4FBA5942C000}" destId="{7C22CE9F-C239-4F6A-84B3-D2E8B2CD4DF6}" srcOrd="0" destOrd="0" presId="urn:microsoft.com/office/officeart/2005/8/layout/orgChart1"/>
    <dgm:cxn modelId="{8754CB19-E54F-49BD-B673-7BBFAA83EB61}" srcId="{B614C654-6471-47C7-87D3-F5CF0857B513}" destId="{05593E0E-3343-45FE-ADC8-A69F640C9CE2}" srcOrd="0" destOrd="0" parTransId="{61C944E4-682D-4AD3-AFE2-3576604378CA}" sibTransId="{44C70654-90CC-4F3D-9A0A-5FAB5DA676C8}"/>
    <dgm:cxn modelId="{1D82A11A-F40D-43C8-A10F-180F4E42AD2E}" type="presOf" srcId="{7C75AAD8-BA8B-469E-917B-BCCC27202B00}" destId="{A4B5A1C8-5F73-4D00-A53F-3CBAA97E06B0}" srcOrd="0" destOrd="0" presId="urn:microsoft.com/office/officeart/2005/8/layout/orgChart1"/>
    <dgm:cxn modelId="{23CE3420-FB31-421F-B64B-E20F59A30245}" type="presOf" srcId="{05593E0E-3343-45FE-ADC8-A69F640C9CE2}" destId="{98425394-E726-4428-A84E-86CE6367D1CB}" srcOrd="0" destOrd="0" presId="urn:microsoft.com/office/officeart/2005/8/layout/orgChart1"/>
    <dgm:cxn modelId="{38FE6D33-A003-4FF0-BCBD-013D3C1F42FA}" type="presOf" srcId="{BA649972-05A7-4759-B817-210DAD860E07}" destId="{3F32C18C-6E83-4C21-B3A7-8A8498E3E95A}" srcOrd="0" destOrd="0" presId="urn:microsoft.com/office/officeart/2005/8/layout/orgChart1"/>
    <dgm:cxn modelId="{772BB535-951F-4B8B-9C7E-A405710008F7}" type="presOf" srcId="{2530CB83-0B66-400B-9BF2-F5A7D1A158E0}" destId="{2934BE88-D8F6-420B-B87E-F3781F276035}" srcOrd="0" destOrd="0" presId="urn:microsoft.com/office/officeart/2005/8/layout/orgChart1"/>
    <dgm:cxn modelId="{B104123F-4CA2-44D7-9344-E890CD348D21}" srcId="{B5703761-546A-471B-A97C-BB7ECB1D98D2}" destId="{0B99406B-A1C0-4C87-A50D-F5EA3593BA79}" srcOrd="4" destOrd="0" parTransId="{CA991E6D-4748-479B-ACB6-B3DE395B08F1}" sibTransId="{8ED4D6DB-F54D-4A19-81B2-D3F75C5A6F5E}"/>
    <dgm:cxn modelId="{2EFC0B60-F963-410F-8AF4-53657FA2C51F}" srcId="{B614C654-6471-47C7-87D3-F5CF0857B513}" destId="{63BAB80F-B064-4395-A3F7-291E59360CE8}" srcOrd="2" destOrd="0" parTransId="{CD1BB7DA-ABFB-496E-B522-291C6AFD0BB2}" sibTransId="{754A589C-8539-4EAB-AABE-4479B797573C}"/>
    <dgm:cxn modelId="{8F631863-22D6-4CD1-B081-B70589FA401E}" type="presOf" srcId="{3CE9D768-50E5-4779-BA09-9A08FD65B55B}" destId="{337A8DE6-545A-4934-9845-CD7F271CA5C0}" srcOrd="0" destOrd="0" presId="urn:microsoft.com/office/officeart/2005/8/layout/orgChart1"/>
    <dgm:cxn modelId="{FFDE1D63-6C71-4465-853F-3486449ED603}" type="presOf" srcId="{B614C654-6471-47C7-87D3-F5CF0857B513}" destId="{F46143B4-B578-4964-9301-49DD64638B3E}" srcOrd="0" destOrd="0" presId="urn:microsoft.com/office/officeart/2005/8/layout/orgChart1"/>
    <dgm:cxn modelId="{E7BBBD46-805B-459A-9373-D6E7556694E5}" type="presOf" srcId="{E236C63D-47D0-4F19-8633-231D8E3875C5}" destId="{6870A661-0866-408F-8B74-6992470DE3CC}" srcOrd="0" destOrd="0" presId="urn:microsoft.com/office/officeart/2005/8/layout/orgChart1"/>
    <dgm:cxn modelId="{39B4FA68-667D-448D-959A-8D8728D1A463}" type="presOf" srcId="{CA991E6D-4748-479B-ACB6-B3DE395B08F1}" destId="{65D5BC00-634D-42BD-9018-9FF3BAF29164}" srcOrd="0" destOrd="0" presId="urn:microsoft.com/office/officeart/2005/8/layout/orgChart1"/>
    <dgm:cxn modelId="{5A8B706A-D57B-4512-B28B-824B56377C19}" type="presOf" srcId="{CA620F8D-6286-42B3-830C-A3E901CC05E2}" destId="{250CC070-6BB3-4700-AAB7-9E2EC7AF5315}" srcOrd="0" destOrd="0" presId="urn:microsoft.com/office/officeart/2005/8/layout/orgChart1"/>
    <dgm:cxn modelId="{A5D34452-5D4C-44AA-A3E5-E92850A3A8F7}" srcId="{B614C654-6471-47C7-87D3-F5CF0857B513}" destId="{B068726A-9765-41D8-A58C-C78D87474AD5}" srcOrd="3" destOrd="0" parTransId="{8F0CD9B0-9533-4677-A645-C0A15DDE5B04}" sibTransId="{3A732665-EA6B-4790-BC11-5DB3E9F00DA0}"/>
    <dgm:cxn modelId="{A271BC72-2C84-49A1-AC77-1724460B0FEE}" type="presOf" srcId="{B614C654-6471-47C7-87D3-F5CF0857B513}" destId="{19B60405-608E-46C4-938B-5FA7E52933A7}" srcOrd="1" destOrd="0" presId="urn:microsoft.com/office/officeart/2005/8/layout/orgChart1"/>
    <dgm:cxn modelId="{83E1FD58-C699-4166-8A7F-FD7CAE5C01A7}" type="presOf" srcId="{61C944E4-682D-4AD3-AFE2-3576604378CA}" destId="{CDE273F3-D368-43F4-B8AF-1A6E2CB002F3}" srcOrd="0" destOrd="0" presId="urn:microsoft.com/office/officeart/2005/8/layout/orgChart1"/>
    <dgm:cxn modelId="{7D33A45A-D63F-467C-ADFF-DF024D6F5D4B}" srcId="{BA649972-05A7-4759-B817-210DAD860E07}" destId="{B5703761-546A-471B-A97C-BB7ECB1D98D2}" srcOrd="0" destOrd="0" parTransId="{A762FD81-80C6-4811-9A78-4EFC261C2091}" sibTransId="{406D88B4-77A3-4A55-8C0E-F2BC3B312C0A}"/>
    <dgm:cxn modelId="{7563F37A-9B02-4BB4-8717-A5F6F212D437}" type="presOf" srcId="{0989D6EF-D393-45C1-A802-75B54C5D70FF}" destId="{9B2B62B2-4DFE-4B51-A84A-DD31CF0203F2}" srcOrd="1" destOrd="0" presId="urn:microsoft.com/office/officeart/2005/8/layout/orgChart1"/>
    <dgm:cxn modelId="{64514E7D-2B33-4E8C-817F-880E9AB1671F}" srcId="{B5703761-546A-471B-A97C-BB7ECB1D98D2}" destId="{B614C654-6471-47C7-87D3-F5CF0857B513}" srcOrd="1" destOrd="0" parTransId="{255E0D9B-92E5-4F29-9F6C-BFD2528F0CF5}" sibTransId="{A0C8A153-5F27-4F23-8A81-F8158D70CE7A}"/>
    <dgm:cxn modelId="{8F04027E-BA69-4F4A-A6FA-122A49A504EC}" srcId="{B614C654-6471-47C7-87D3-F5CF0857B513}" destId="{0989D6EF-D393-45C1-A802-75B54C5D70FF}" srcOrd="4" destOrd="0" parTransId="{2530CB83-0B66-400B-9BF2-F5A7D1A158E0}" sibTransId="{87A6A440-FF54-4BCE-890A-5BE28FAA0A8F}"/>
    <dgm:cxn modelId="{C94F2681-417C-4A9D-8E1F-C66EF53006C3}" type="presOf" srcId="{63BAB80F-B064-4395-A3F7-291E59360CE8}" destId="{4324D669-F7DC-43A9-83B2-31AF516CB80B}" srcOrd="0" destOrd="0" presId="urn:microsoft.com/office/officeart/2005/8/layout/orgChart1"/>
    <dgm:cxn modelId="{41E50D84-94BD-4F25-A771-D6C95568025E}" srcId="{B5703761-546A-471B-A97C-BB7ECB1D98D2}" destId="{CA620F8D-6286-42B3-830C-A3E901CC05E2}" srcOrd="0" destOrd="0" parTransId="{B953EAD2-11AB-4CD9-9C33-2D5B856CF139}" sibTransId="{ADFA7294-2211-46A3-BA28-193B18E00630}"/>
    <dgm:cxn modelId="{ECA81E84-2706-4DA1-A3B2-2C6091722A02}" type="presOf" srcId="{8F0CD9B0-9533-4677-A645-C0A15DDE5B04}" destId="{34F481BD-3CDD-41A0-86A7-08D8581359A4}" srcOrd="0" destOrd="0" presId="urn:microsoft.com/office/officeart/2005/8/layout/orgChart1"/>
    <dgm:cxn modelId="{458AA387-C5AB-4B9C-89B5-7D3F4EFC73A7}" type="presOf" srcId="{0989D6EF-D393-45C1-A802-75B54C5D70FF}" destId="{9A82682B-BCD2-407B-AC97-03098F14A85C}" srcOrd="0" destOrd="0" presId="urn:microsoft.com/office/officeart/2005/8/layout/orgChart1"/>
    <dgm:cxn modelId="{9FF39294-CE6A-4941-B72B-8FAAC0801F65}" type="presOf" srcId="{05593E0E-3343-45FE-ADC8-A69F640C9CE2}" destId="{4D7AF2BE-0CDA-4607-8E7E-3047064EF554}" srcOrd="1" destOrd="0" presId="urn:microsoft.com/office/officeart/2005/8/layout/orgChart1"/>
    <dgm:cxn modelId="{396A0B97-CC29-4FCC-A543-B648761FEC23}" type="presOf" srcId="{CA620F8D-6286-42B3-830C-A3E901CC05E2}" destId="{427A15CB-2177-4903-8E86-CBE809E461E0}" srcOrd="1" destOrd="0" presId="urn:microsoft.com/office/officeart/2005/8/layout/orgChart1"/>
    <dgm:cxn modelId="{BA20059A-9DA7-4E22-AC53-4BAC751D90FD}" srcId="{B5703761-546A-471B-A97C-BB7ECB1D98D2}" destId="{DF02C363-8226-43F7-854B-43222559B691}" srcOrd="3" destOrd="0" parTransId="{BE97CB1E-7666-4334-B6D5-4FBA5942C000}" sibTransId="{CC0966DA-7F2D-41B3-BA8B-13DD30F899E7}"/>
    <dgm:cxn modelId="{B817559C-2E06-4B99-B2F6-052A28138A75}" type="presOf" srcId="{0B99406B-A1C0-4C87-A50D-F5EA3593BA79}" destId="{59CE8895-8AAF-4B61-A535-68A02C47691A}" srcOrd="1" destOrd="0" presId="urn:microsoft.com/office/officeart/2005/8/layout/orgChart1"/>
    <dgm:cxn modelId="{66040CA2-F34D-4A8E-BDDD-36D3CC622A50}" type="presOf" srcId="{63BAB80F-B064-4395-A3F7-291E59360CE8}" destId="{81FD5458-9861-42FA-8C0D-081C9096A019}" srcOrd="1" destOrd="0" presId="urn:microsoft.com/office/officeart/2005/8/layout/orgChart1"/>
    <dgm:cxn modelId="{668B61A5-18E4-4550-9D2E-26B224A201BA}" srcId="{B614C654-6471-47C7-87D3-F5CF0857B513}" destId="{E236C63D-47D0-4F19-8633-231D8E3875C5}" srcOrd="1" destOrd="0" parTransId="{90DC0C3F-7185-4D68-9381-6F3440DEC4DC}" sibTransId="{33B60484-A296-4CA1-865A-566EF2659E1A}"/>
    <dgm:cxn modelId="{66A956A8-BB9B-4162-B440-D9E5197DCF9F}" type="presOf" srcId="{CD1BB7DA-ABFB-496E-B522-291C6AFD0BB2}" destId="{A6F7CD77-E4D9-48F0-ABFC-D3B1BF9B2279}" srcOrd="0" destOrd="0" presId="urn:microsoft.com/office/officeart/2005/8/layout/orgChart1"/>
    <dgm:cxn modelId="{BE3CF2A8-0F91-41D0-AAEA-FABE697AF23F}" type="presOf" srcId="{B5703761-546A-471B-A97C-BB7ECB1D98D2}" destId="{E5E85B1A-74E9-4E76-869B-CFBE02417820}" srcOrd="0" destOrd="0" presId="urn:microsoft.com/office/officeart/2005/8/layout/orgChart1"/>
    <dgm:cxn modelId="{40F643AF-F776-45F7-B81E-0C6AAEB04686}" type="presOf" srcId="{DF02C363-8226-43F7-854B-43222559B691}" destId="{98433548-10FB-43D2-9587-52477F64B78F}" srcOrd="0" destOrd="0" presId="urn:microsoft.com/office/officeart/2005/8/layout/orgChart1"/>
    <dgm:cxn modelId="{F53319CB-055A-47BC-AE81-E27E7E59B4EB}" type="presOf" srcId="{255E0D9B-92E5-4F29-9F6C-BFD2528F0CF5}" destId="{851EA59D-AAB8-4137-BEB5-02586E94E40D}" srcOrd="0" destOrd="0" presId="urn:microsoft.com/office/officeart/2005/8/layout/orgChart1"/>
    <dgm:cxn modelId="{C49A7BD4-77E2-4BCB-BE6F-7DEA0DCE79D6}" type="presOf" srcId="{90DC0C3F-7185-4D68-9381-6F3440DEC4DC}" destId="{3BCE51CF-B2A6-4FBC-A2BE-A836B9BB0F65}" srcOrd="0" destOrd="0" presId="urn:microsoft.com/office/officeart/2005/8/layout/orgChart1"/>
    <dgm:cxn modelId="{E6943BD9-6B07-4E2C-8020-B3A68F737876}" type="presOf" srcId="{7C75AAD8-BA8B-469E-917B-BCCC27202B00}" destId="{0E517DAA-200F-49C8-BF41-F99DA999E9BF}" srcOrd="1" destOrd="0" presId="urn:microsoft.com/office/officeart/2005/8/layout/orgChart1"/>
    <dgm:cxn modelId="{AD727FDC-AA26-42AE-8DD8-B07AED79AD89}" type="presOf" srcId="{0B99406B-A1C0-4C87-A50D-F5EA3593BA79}" destId="{4E291610-51EA-4A83-8844-E5DB630F905D}" srcOrd="0" destOrd="0" presId="urn:microsoft.com/office/officeart/2005/8/layout/orgChart1"/>
    <dgm:cxn modelId="{540C99EC-3C68-41F5-A80B-76C9EE6C0E10}" srcId="{B5703761-546A-471B-A97C-BB7ECB1D98D2}" destId="{7C75AAD8-BA8B-469E-917B-BCCC27202B00}" srcOrd="2" destOrd="0" parTransId="{3CE9D768-50E5-4779-BA09-9A08FD65B55B}" sibTransId="{CF21A3D3-8F4A-47EE-BAD7-5CCD806A7A80}"/>
    <dgm:cxn modelId="{389502F2-409B-4301-9567-BAED8717FF0F}" type="presOf" srcId="{B5703761-546A-471B-A97C-BB7ECB1D98D2}" destId="{81525832-E20A-4E7B-9E1C-E0E2BA322662}" srcOrd="1" destOrd="0" presId="urn:microsoft.com/office/officeart/2005/8/layout/orgChart1"/>
    <dgm:cxn modelId="{502307E6-1DEF-4D4E-8AD2-6F7D0C7998BB}" type="presParOf" srcId="{3F32C18C-6E83-4C21-B3A7-8A8498E3E95A}" destId="{AA152C2B-A975-4EDE-9909-1DD9B814B2CF}" srcOrd="0" destOrd="0" presId="urn:microsoft.com/office/officeart/2005/8/layout/orgChart1"/>
    <dgm:cxn modelId="{F9580CAF-247F-45B1-AC45-BE884BFBF2C5}" type="presParOf" srcId="{AA152C2B-A975-4EDE-9909-1DD9B814B2CF}" destId="{B3393386-49EC-46B2-81DD-48D3F858D59C}" srcOrd="0" destOrd="0" presId="urn:microsoft.com/office/officeart/2005/8/layout/orgChart1"/>
    <dgm:cxn modelId="{9A80E642-C588-4B32-BE17-81D811471D72}" type="presParOf" srcId="{B3393386-49EC-46B2-81DD-48D3F858D59C}" destId="{E5E85B1A-74E9-4E76-869B-CFBE02417820}" srcOrd="0" destOrd="0" presId="urn:microsoft.com/office/officeart/2005/8/layout/orgChart1"/>
    <dgm:cxn modelId="{7E5D168E-7666-4C95-AF13-0E35333852E8}" type="presParOf" srcId="{B3393386-49EC-46B2-81DD-48D3F858D59C}" destId="{81525832-E20A-4E7B-9E1C-E0E2BA322662}" srcOrd="1" destOrd="0" presId="urn:microsoft.com/office/officeart/2005/8/layout/orgChart1"/>
    <dgm:cxn modelId="{0C8A9518-4F74-403A-910A-52922A6966BD}" type="presParOf" srcId="{AA152C2B-A975-4EDE-9909-1DD9B814B2CF}" destId="{84DA33CC-24F4-4E30-A2D0-0FE6E84BF2F2}" srcOrd="1" destOrd="0" presId="urn:microsoft.com/office/officeart/2005/8/layout/orgChart1"/>
    <dgm:cxn modelId="{6D4ECD54-D329-4C11-B0FF-8A230A4A359E}" type="presParOf" srcId="{84DA33CC-24F4-4E30-A2D0-0FE6E84BF2F2}" destId="{337A8DE6-545A-4934-9845-CD7F271CA5C0}" srcOrd="0" destOrd="0" presId="urn:microsoft.com/office/officeart/2005/8/layout/orgChart1"/>
    <dgm:cxn modelId="{78DCA083-21BA-4DB0-B5FA-00D21AB5D363}" type="presParOf" srcId="{84DA33CC-24F4-4E30-A2D0-0FE6E84BF2F2}" destId="{B82677BD-F8A3-4771-9816-CBAB65120006}" srcOrd="1" destOrd="0" presId="urn:microsoft.com/office/officeart/2005/8/layout/orgChart1"/>
    <dgm:cxn modelId="{99E11340-5304-481F-B647-73C30CDA510A}" type="presParOf" srcId="{B82677BD-F8A3-4771-9816-CBAB65120006}" destId="{63C045C6-0D9C-4322-B052-FF1FB961ACC1}" srcOrd="0" destOrd="0" presId="urn:microsoft.com/office/officeart/2005/8/layout/orgChart1"/>
    <dgm:cxn modelId="{F5FF7123-D6D8-4221-98D8-82E446273A1A}" type="presParOf" srcId="{63C045C6-0D9C-4322-B052-FF1FB961ACC1}" destId="{A4B5A1C8-5F73-4D00-A53F-3CBAA97E06B0}" srcOrd="0" destOrd="0" presId="urn:microsoft.com/office/officeart/2005/8/layout/orgChart1"/>
    <dgm:cxn modelId="{06B9B47B-02FD-4DA9-8C08-1F1211BDF973}" type="presParOf" srcId="{63C045C6-0D9C-4322-B052-FF1FB961ACC1}" destId="{0E517DAA-200F-49C8-BF41-F99DA999E9BF}" srcOrd="1" destOrd="0" presId="urn:microsoft.com/office/officeart/2005/8/layout/orgChart1"/>
    <dgm:cxn modelId="{67C40A66-8523-4094-BA47-70F568C688AB}" type="presParOf" srcId="{B82677BD-F8A3-4771-9816-CBAB65120006}" destId="{C1F010D3-DC76-4E45-B10F-161AC1D239E3}" srcOrd="1" destOrd="0" presId="urn:microsoft.com/office/officeart/2005/8/layout/orgChart1"/>
    <dgm:cxn modelId="{8E616C4B-ADF6-401E-B30A-1DD2E60131BB}" type="presParOf" srcId="{B82677BD-F8A3-4771-9816-CBAB65120006}" destId="{4A47C103-076B-4382-AA5F-9BAF8976D496}" srcOrd="2" destOrd="0" presId="urn:microsoft.com/office/officeart/2005/8/layout/orgChart1"/>
    <dgm:cxn modelId="{5FF4BCE3-9EA2-4C4F-9548-22D01F84EE52}" type="presParOf" srcId="{84DA33CC-24F4-4E30-A2D0-0FE6E84BF2F2}" destId="{7C22CE9F-C239-4F6A-84B3-D2E8B2CD4DF6}" srcOrd="2" destOrd="0" presId="urn:microsoft.com/office/officeart/2005/8/layout/orgChart1"/>
    <dgm:cxn modelId="{05315D1E-89E6-4BE4-894B-519556C4E523}" type="presParOf" srcId="{84DA33CC-24F4-4E30-A2D0-0FE6E84BF2F2}" destId="{06367411-5FFF-49D4-B201-2CE54D26B5C9}" srcOrd="3" destOrd="0" presId="urn:microsoft.com/office/officeart/2005/8/layout/orgChart1"/>
    <dgm:cxn modelId="{2F5BF9CF-9EB1-4713-ABB7-D91DD26DDB1B}" type="presParOf" srcId="{06367411-5FFF-49D4-B201-2CE54D26B5C9}" destId="{4EB53F1C-30F1-45BF-B72E-C2FCD6626654}" srcOrd="0" destOrd="0" presId="urn:microsoft.com/office/officeart/2005/8/layout/orgChart1"/>
    <dgm:cxn modelId="{E05FF9CB-B2C3-40C8-9F8C-431204DE1D07}" type="presParOf" srcId="{4EB53F1C-30F1-45BF-B72E-C2FCD6626654}" destId="{98433548-10FB-43D2-9587-52477F64B78F}" srcOrd="0" destOrd="0" presId="urn:microsoft.com/office/officeart/2005/8/layout/orgChart1"/>
    <dgm:cxn modelId="{ADD37D60-C401-4EC7-B2DE-174C8790A1BC}" type="presParOf" srcId="{4EB53F1C-30F1-45BF-B72E-C2FCD6626654}" destId="{01188D7F-E0C6-4930-B8E8-D113C8C20EBB}" srcOrd="1" destOrd="0" presId="urn:microsoft.com/office/officeart/2005/8/layout/orgChart1"/>
    <dgm:cxn modelId="{F5CF40C2-62DD-4722-B2AB-BED4067BE1BE}" type="presParOf" srcId="{06367411-5FFF-49D4-B201-2CE54D26B5C9}" destId="{6442393C-A396-47CE-87FB-F1BEE159D13C}" srcOrd="1" destOrd="0" presId="urn:microsoft.com/office/officeart/2005/8/layout/orgChart1"/>
    <dgm:cxn modelId="{5A960B02-6CB4-444C-B2C1-2F303DCF9772}" type="presParOf" srcId="{06367411-5FFF-49D4-B201-2CE54D26B5C9}" destId="{2FB34FCB-422B-4CD0-9F48-FC31D6E328D4}" srcOrd="2" destOrd="0" presId="urn:microsoft.com/office/officeart/2005/8/layout/orgChart1"/>
    <dgm:cxn modelId="{50E25274-B407-4FD2-9CB3-1F6C90E679FE}" type="presParOf" srcId="{84DA33CC-24F4-4E30-A2D0-0FE6E84BF2F2}" destId="{65D5BC00-634D-42BD-9018-9FF3BAF29164}" srcOrd="4" destOrd="0" presId="urn:microsoft.com/office/officeart/2005/8/layout/orgChart1"/>
    <dgm:cxn modelId="{7B47F3A1-42E0-4658-A086-7256A958CAA1}" type="presParOf" srcId="{84DA33CC-24F4-4E30-A2D0-0FE6E84BF2F2}" destId="{4C20E882-209F-4C81-9837-4A21C56A7CA8}" srcOrd="5" destOrd="0" presId="urn:microsoft.com/office/officeart/2005/8/layout/orgChart1"/>
    <dgm:cxn modelId="{26C2B117-B4C2-467F-B6EF-6D184CDC9723}" type="presParOf" srcId="{4C20E882-209F-4C81-9837-4A21C56A7CA8}" destId="{CB6504F1-F2AD-43A4-A9DD-EE3A5AE5534A}" srcOrd="0" destOrd="0" presId="urn:microsoft.com/office/officeart/2005/8/layout/orgChart1"/>
    <dgm:cxn modelId="{F9E4F343-B747-4104-9F3A-E3AAD1A431AA}" type="presParOf" srcId="{CB6504F1-F2AD-43A4-A9DD-EE3A5AE5534A}" destId="{4E291610-51EA-4A83-8844-E5DB630F905D}" srcOrd="0" destOrd="0" presId="urn:microsoft.com/office/officeart/2005/8/layout/orgChart1"/>
    <dgm:cxn modelId="{1CEAC8F3-7E8E-485B-9B15-D9126DBB53F6}" type="presParOf" srcId="{CB6504F1-F2AD-43A4-A9DD-EE3A5AE5534A}" destId="{59CE8895-8AAF-4B61-A535-68A02C47691A}" srcOrd="1" destOrd="0" presId="urn:microsoft.com/office/officeart/2005/8/layout/orgChart1"/>
    <dgm:cxn modelId="{DCB81FDE-92A6-4A3D-AA28-CEC146C19908}" type="presParOf" srcId="{4C20E882-209F-4C81-9837-4A21C56A7CA8}" destId="{B538FA85-DB5F-4F77-9B1D-3726F5087B45}" srcOrd="1" destOrd="0" presId="urn:microsoft.com/office/officeart/2005/8/layout/orgChart1"/>
    <dgm:cxn modelId="{4DA1A54F-D440-48B8-A5F1-45F6A2D82E74}" type="presParOf" srcId="{4C20E882-209F-4C81-9837-4A21C56A7CA8}" destId="{5DC8C36F-259F-4302-9964-17D3B050E54A}" srcOrd="2" destOrd="0" presId="urn:microsoft.com/office/officeart/2005/8/layout/orgChart1"/>
    <dgm:cxn modelId="{5D140A7C-E419-43F5-ADD4-8631488184EB}" type="presParOf" srcId="{AA152C2B-A975-4EDE-9909-1DD9B814B2CF}" destId="{22429048-DC76-42B5-ACBD-EE7634CCFEBC}" srcOrd="2" destOrd="0" presId="urn:microsoft.com/office/officeart/2005/8/layout/orgChart1"/>
    <dgm:cxn modelId="{7A07F684-82C0-43E9-97C5-E829020997D2}" type="presParOf" srcId="{22429048-DC76-42B5-ACBD-EE7634CCFEBC}" destId="{0C2EF8D9-FBD6-4B4D-8B1A-341E42AA2E99}" srcOrd="0" destOrd="0" presId="urn:microsoft.com/office/officeart/2005/8/layout/orgChart1"/>
    <dgm:cxn modelId="{43B2ABD1-F09B-43D8-937C-A3871431ED2C}" type="presParOf" srcId="{22429048-DC76-42B5-ACBD-EE7634CCFEBC}" destId="{A52F1469-A0DD-44B7-8417-0BA0A9B457B9}" srcOrd="1" destOrd="0" presId="urn:microsoft.com/office/officeart/2005/8/layout/orgChart1"/>
    <dgm:cxn modelId="{E31538D0-4EA0-4ECF-8F7E-5F68014AF37C}" type="presParOf" srcId="{A52F1469-A0DD-44B7-8417-0BA0A9B457B9}" destId="{7D2FD33A-879C-4673-9E25-54391BD724FC}" srcOrd="0" destOrd="0" presId="urn:microsoft.com/office/officeart/2005/8/layout/orgChart1"/>
    <dgm:cxn modelId="{D67456C3-F23C-4622-A858-6D822475FE19}" type="presParOf" srcId="{7D2FD33A-879C-4673-9E25-54391BD724FC}" destId="{250CC070-6BB3-4700-AAB7-9E2EC7AF5315}" srcOrd="0" destOrd="0" presId="urn:microsoft.com/office/officeart/2005/8/layout/orgChart1"/>
    <dgm:cxn modelId="{48F7E1CE-9D2A-4F32-8A8D-39C25EEB54AF}" type="presParOf" srcId="{7D2FD33A-879C-4673-9E25-54391BD724FC}" destId="{427A15CB-2177-4903-8E86-CBE809E461E0}" srcOrd="1" destOrd="0" presId="urn:microsoft.com/office/officeart/2005/8/layout/orgChart1"/>
    <dgm:cxn modelId="{333667F0-4411-4AAA-A23E-FB0AFE31C058}" type="presParOf" srcId="{A52F1469-A0DD-44B7-8417-0BA0A9B457B9}" destId="{B02B8606-DF23-452E-B734-A2A1EE3C755C}" srcOrd="1" destOrd="0" presId="urn:microsoft.com/office/officeart/2005/8/layout/orgChart1"/>
    <dgm:cxn modelId="{8771812A-EC68-44CF-8E38-B928CFF82E53}" type="presParOf" srcId="{A52F1469-A0DD-44B7-8417-0BA0A9B457B9}" destId="{935715D8-6CE9-4AF1-8CD8-9D9C9C953A21}" srcOrd="2" destOrd="0" presId="urn:microsoft.com/office/officeart/2005/8/layout/orgChart1"/>
    <dgm:cxn modelId="{BA5C3908-31D8-4837-8CC1-BF022299E50C}" type="presParOf" srcId="{22429048-DC76-42B5-ACBD-EE7634CCFEBC}" destId="{851EA59D-AAB8-4137-BEB5-02586E94E40D}" srcOrd="2" destOrd="0" presId="urn:microsoft.com/office/officeart/2005/8/layout/orgChart1"/>
    <dgm:cxn modelId="{2756D012-362D-4EDB-ABD3-8948F3D43761}" type="presParOf" srcId="{22429048-DC76-42B5-ACBD-EE7634CCFEBC}" destId="{ED5B4504-8D4B-4DA2-978A-A4E615DFF7AE}" srcOrd="3" destOrd="0" presId="urn:microsoft.com/office/officeart/2005/8/layout/orgChart1"/>
    <dgm:cxn modelId="{6A6B442F-CDAC-4735-90E3-D61DA9869DFC}" type="presParOf" srcId="{ED5B4504-8D4B-4DA2-978A-A4E615DFF7AE}" destId="{4B24B268-C401-4AFD-A92C-9A88381F7CC4}" srcOrd="0" destOrd="0" presId="urn:microsoft.com/office/officeart/2005/8/layout/orgChart1"/>
    <dgm:cxn modelId="{138AE9DB-F20D-438E-9A79-52DB02E4B2A0}" type="presParOf" srcId="{4B24B268-C401-4AFD-A92C-9A88381F7CC4}" destId="{F46143B4-B578-4964-9301-49DD64638B3E}" srcOrd="0" destOrd="0" presId="urn:microsoft.com/office/officeart/2005/8/layout/orgChart1"/>
    <dgm:cxn modelId="{69ECA87F-8567-4177-B31B-1DA3953A6B90}" type="presParOf" srcId="{4B24B268-C401-4AFD-A92C-9A88381F7CC4}" destId="{19B60405-608E-46C4-938B-5FA7E52933A7}" srcOrd="1" destOrd="0" presId="urn:microsoft.com/office/officeart/2005/8/layout/orgChart1"/>
    <dgm:cxn modelId="{BF6473B7-B070-4D4D-91EB-997375379AFD}" type="presParOf" srcId="{ED5B4504-8D4B-4DA2-978A-A4E615DFF7AE}" destId="{370E211B-C54B-423C-AF49-977EC64F7F94}" srcOrd="1" destOrd="0" presId="urn:microsoft.com/office/officeart/2005/8/layout/orgChart1"/>
    <dgm:cxn modelId="{8E7F6651-A327-40C2-B8EA-28A629FEA70A}" type="presParOf" srcId="{370E211B-C54B-423C-AF49-977EC64F7F94}" destId="{CDE273F3-D368-43F4-B8AF-1A6E2CB002F3}" srcOrd="0" destOrd="0" presId="urn:microsoft.com/office/officeart/2005/8/layout/orgChart1"/>
    <dgm:cxn modelId="{06D04EE6-F0F2-44DE-92A6-42D7D81DCFA5}" type="presParOf" srcId="{370E211B-C54B-423C-AF49-977EC64F7F94}" destId="{A04554CD-2B15-49DF-8B9F-4F118B884A62}" srcOrd="1" destOrd="0" presId="urn:microsoft.com/office/officeart/2005/8/layout/orgChart1"/>
    <dgm:cxn modelId="{DBDC7CD3-A405-40A1-AD59-B361408F9DB4}" type="presParOf" srcId="{A04554CD-2B15-49DF-8B9F-4F118B884A62}" destId="{0473B776-7E7F-4DDA-BEAB-6DCEB071E3D4}" srcOrd="0" destOrd="0" presId="urn:microsoft.com/office/officeart/2005/8/layout/orgChart1"/>
    <dgm:cxn modelId="{8918A806-4CC2-4DBF-AE49-692370496056}" type="presParOf" srcId="{0473B776-7E7F-4DDA-BEAB-6DCEB071E3D4}" destId="{98425394-E726-4428-A84E-86CE6367D1CB}" srcOrd="0" destOrd="0" presId="urn:microsoft.com/office/officeart/2005/8/layout/orgChart1"/>
    <dgm:cxn modelId="{825F205F-EF85-4196-BC87-A7E99C7D1753}" type="presParOf" srcId="{0473B776-7E7F-4DDA-BEAB-6DCEB071E3D4}" destId="{4D7AF2BE-0CDA-4607-8E7E-3047064EF554}" srcOrd="1" destOrd="0" presId="urn:microsoft.com/office/officeart/2005/8/layout/orgChart1"/>
    <dgm:cxn modelId="{117274A6-5C06-48DB-A830-38A228044114}" type="presParOf" srcId="{A04554CD-2B15-49DF-8B9F-4F118B884A62}" destId="{5268C23B-0245-4B47-BE05-F371F63BC78D}" srcOrd="1" destOrd="0" presId="urn:microsoft.com/office/officeart/2005/8/layout/orgChart1"/>
    <dgm:cxn modelId="{00700F94-8102-4610-897A-120B6C27290B}" type="presParOf" srcId="{A04554CD-2B15-49DF-8B9F-4F118B884A62}" destId="{E071ABEF-BC69-42EA-82B6-B05D13C3CEB3}" srcOrd="2" destOrd="0" presId="urn:microsoft.com/office/officeart/2005/8/layout/orgChart1"/>
    <dgm:cxn modelId="{0E890860-CCCA-4FBE-9D0C-C64CD029CD30}" type="presParOf" srcId="{370E211B-C54B-423C-AF49-977EC64F7F94}" destId="{3BCE51CF-B2A6-4FBC-A2BE-A836B9BB0F65}" srcOrd="2" destOrd="0" presId="urn:microsoft.com/office/officeart/2005/8/layout/orgChart1"/>
    <dgm:cxn modelId="{E9E54790-0BC2-48C8-91A9-CB3B8A0C671B}" type="presParOf" srcId="{370E211B-C54B-423C-AF49-977EC64F7F94}" destId="{ACCA1E2E-0BDA-42A8-9A1F-D918A394D2D6}" srcOrd="3" destOrd="0" presId="urn:microsoft.com/office/officeart/2005/8/layout/orgChart1"/>
    <dgm:cxn modelId="{DAE2156F-88A4-4A04-8BF9-35585802A41F}" type="presParOf" srcId="{ACCA1E2E-0BDA-42A8-9A1F-D918A394D2D6}" destId="{1E83D812-D2BF-4D02-B9C7-432AFB66F06B}" srcOrd="0" destOrd="0" presId="urn:microsoft.com/office/officeart/2005/8/layout/orgChart1"/>
    <dgm:cxn modelId="{99EED730-1ECC-478C-8394-9BEAEA70E20A}" type="presParOf" srcId="{1E83D812-D2BF-4D02-B9C7-432AFB66F06B}" destId="{6870A661-0866-408F-8B74-6992470DE3CC}" srcOrd="0" destOrd="0" presId="urn:microsoft.com/office/officeart/2005/8/layout/orgChart1"/>
    <dgm:cxn modelId="{8BCE65A6-0D26-4B14-8C5C-693F945E91E3}" type="presParOf" srcId="{1E83D812-D2BF-4D02-B9C7-432AFB66F06B}" destId="{B468A892-7E7A-45E8-AC71-388D9C372509}" srcOrd="1" destOrd="0" presId="urn:microsoft.com/office/officeart/2005/8/layout/orgChart1"/>
    <dgm:cxn modelId="{5BA64648-CD47-469F-8763-22290D2AE3F9}" type="presParOf" srcId="{ACCA1E2E-0BDA-42A8-9A1F-D918A394D2D6}" destId="{8A26A459-8BA0-4215-9C12-0C738FB7835F}" srcOrd="1" destOrd="0" presId="urn:microsoft.com/office/officeart/2005/8/layout/orgChart1"/>
    <dgm:cxn modelId="{73E88262-D289-42A6-A7D5-7FA299E43E1C}" type="presParOf" srcId="{ACCA1E2E-0BDA-42A8-9A1F-D918A394D2D6}" destId="{3F99906C-3691-448B-A210-7B8DA95F3EE3}" srcOrd="2" destOrd="0" presId="urn:microsoft.com/office/officeart/2005/8/layout/orgChart1"/>
    <dgm:cxn modelId="{04ECFE0B-0671-40B4-8E05-669AC55DE039}" type="presParOf" srcId="{370E211B-C54B-423C-AF49-977EC64F7F94}" destId="{A6F7CD77-E4D9-48F0-ABFC-D3B1BF9B2279}" srcOrd="4" destOrd="0" presId="urn:microsoft.com/office/officeart/2005/8/layout/orgChart1"/>
    <dgm:cxn modelId="{FFA1E86F-A08A-4982-9CBC-F31BC7420347}" type="presParOf" srcId="{370E211B-C54B-423C-AF49-977EC64F7F94}" destId="{EBDACA9B-1F5C-4A0A-9826-0721927E0128}" srcOrd="5" destOrd="0" presId="urn:microsoft.com/office/officeart/2005/8/layout/orgChart1"/>
    <dgm:cxn modelId="{BE4BBA1B-963E-48A7-A73A-C55DDAC8D299}" type="presParOf" srcId="{EBDACA9B-1F5C-4A0A-9826-0721927E0128}" destId="{D7675AD4-F8D2-4BBB-BB0B-ADA99DD28488}" srcOrd="0" destOrd="0" presId="urn:microsoft.com/office/officeart/2005/8/layout/orgChart1"/>
    <dgm:cxn modelId="{CEF179BC-5C03-4A73-9BD3-4EA5882A7644}" type="presParOf" srcId="{D7675AD4-F8D2-4BBB-BB0B-ADA99DD28488}" destId="{4324D669-F7DC-43A9-83B2-31AF516CB80B}" srcOrd="0" destOrd="0" presId="urn:microsoft.com/office/officeart/2005/8/layout/orgChart1"/>
    <dgm:cxn modelId="{20029F6C-489C-47B9-BB41-57CD0F20F31C}" type="presParOf" srcId="{D7675AD4-F8D2-4BBB-BB0B-ADA99DD28488}" destId="{81FD5458-9861-42FA-8C0D-081C9096A019}" srcOrd="1" destOrd="0" presId="urn:microsoft.com/office/officeart/2005/8/layout/orgChart1"/>
    <dgm:cxn modelId="{C8BB81FB-D03A-4EF4-BFC3-F17F2380CA7E}" type="presParOf" srcId="{EBDACA9B-1F5C-4A0A-9826-0721927E0128}" destId="{52E4918F-ADC4-49A6-AB93-1C97132A758B}" srcOrd="1" destOrd="0" presId="urn:microsoft.com/office/officeart/2005/8/layout/orgChart1"/>
    <dgm:cxn modelId="{DB730C48-4DB7-4F8B-A65F-8F8984941AA0}" type="presParOf" srcId="{EBDACA9B-1F5C-4A0A-9826-0721927E0128}" destId="{93E61EFF-6A3F-40C9-92AE-0727CA9D42C5}" srcOrd="2" destOrd="0" presId="urn:microsoft.com/office/officeart/2005/8/layout/orgChart1"/>
    <dgm:cxn modelId="{9D536078-B8BD-4A89-8D5F-555F76384D04}" type="presParOf" srcId="{370E211B-C54B-423C-AF49-977EC64F7F94}" destId="{34F481BD-3CDD-41A0-86A7-08D8581359A4}" srcOrd="6" destOrd="0" presId="urn:microsoft.com/office/officeart/2005/8/layout/orgChart1"/>
    <dgm:cxn modelId="{089BA003-E9FE-4BA2-82F4-673C06AE4638}" type="presParOf" srcId="{370E211B-C54B-423C-AF49-977EC64F7F94}" destId="{7E6E01F2-5F31-48D8-A911-7C8F6330AC7C}" srcOrd="7" destOrd="0" presId="urn:microsoft.com/office/officeart/2005/8/layout/orgChart1"/>
    <dgm:cxn modelId="{1A6A2AFD-313E-40FE-827F-A86E7F950399}" type="presParOf" srcId="{7E6E01F2-5F31-48D8-A911-7C8F6330AC7C}" destId="{0FD0C4E1-8FF0-41B9-94AE-3DE6E5AD2C8A}" srcOrd="0" destOrd="0" presId="urn:microsoft.com/office/officeart/2005/8/layout/orgChart1"/>
    <dgm:cxn modelId="{BB0C0257-FE11-4351-BF90-93BC7460F6DA}" type="presParOf" srcId="{0FD0C4E1-8FF0-41B9-94AE-3DE6E5AD2C8A}" destId="{5AE0CAAE-BA55-405F-B7A5-3727C4ED2AA4}" srcOrd="0" destOrd="0" presId="urn:microsoft.com/office/officeart/2005/8/layout/orgChart1"/>
    <dgm:cxn modelId="{B4815B68-27B2-451D-AB96-70F43C42D6C8}" type="presParOf" srcId="{0FD0C4E1-8FF0-41B9-94AE-3DE6E5AD2C8A}" destId="{6F4EA328-268F-4EC0-A6C1-CA9142C66C6C}" srcOrd="1" destOrd="0" presId="urn:microsoft.com/office/officeart/2005/8/layout/orgChart1"/>
    <dgm:cxn modelId="{B9B3F7B7-2ED8-47DC-9A6D-F1727A027642}" type="presParOf" srcId="{7E6E01F2-5F31-48D8-A911-7C8F6330AC7C}" destId="{FDC8693E-D796-49D9-87B1-C95EC425E4F4}" srcOrd="1" destOrd="0" presId="urn:microsoft.com/office/officeart/2005/8/layout/orgChart1"/>
    <dgm:cxn modelId="{EE1191C7-3217-4DC0-A101-9CD3BF759690}" type="presParOf" srcId="{7E6E01F2-5F31-48D8-A911-7C8F6330AC7C}" destId="{147CC5C2-DD58-4B04-8A74-D9ED781EE9E7}" srcOrd="2" destOrd="0" presId="urn:microsoft.com/office/officeart/2005/8/layout/orgChart1"/>
    <dgm:cxn modelId="{6F752C25-015B-4038-B3EB-2BC173AAB9CA}" type="presParOf" srcId="{370E211B-C54B-423C-AF49-977EC64F7F94}" destId="{2934BE88-D8F6-420B-B87E-F3781F276035}" srcOrd="8" destOrd="0" presId="urn:microsoft.com/office/officeart/2005/8/layout/orgChart1"/>
    <dgm:cxn modelId="{4EC90287-6238-4C6A-8BC2-AE918CF5D744}" type="presParOf" srcId="{370E211B-C54B-423C-AF49-977EC64F7F94}" destId="{3BE7D599-DE81-4C9B-8340-A69BD697DC94}" srcOrd="9" destOrd="0" presId="urn:microsoft.com/office/officeart/2005/8/layout/orgChart1"/>
    <dgm:cxn modelId="{BC230549-90F0-40BE-A9AF-27C7E4E874CC}" type="presParOf" srcId="{3BE7D599-DE81-4C9B-8340-A69BD697DC94}" destId="{1DDA9897-F830-4A21-A184-15A1DB98A9D9}" srcOrd="0" destOrd="0" presId="urn:microsoft.com/office/officeart/2005/8/layout/orgChart1"/>
    <dgm:cxn modelId="{B653CB48-2813-42A6-8F58-DF77B35D1B62}" type="presParOf" srcId="{1DDA9897-F830-4A21-A184-15A1DB98A9D9}" destId="{9A82682B-BCD2-407B-AC97-03098F14A85C}" srcOrd="0" destOrd="0" presId="urn:microsoft.com/office/officeart/2005/8/layout/orgChart1"/>
    <dgm:cxn modelId="{95DEC4E1-ECA5-43AD-89CE-F38E85EC2BE6}" type="presParOf" srcId="{1DDA9897-F830-4A21-A184-15A1DB98A9D9}" destId="{9B2B62B2-4DFE-4B51-A84A-DD31CF0203F2}" srcOrd="1" destOrd="0" presId="urn:microsoft.com/office/officeart/2005/8/layout/orgChart1"/>
    <dgm:cxn modelId="{37E23074-870F-47CD-8E4D-04E387DACCC7}" type="presParOf" srcId="{3BE7D599-DE81-4C9B-8340-A69BD697DC94}" destId="{A20B0E6B-4207-4240-942C-E5559CD07D9B}" srcOrd="1" destOrd="0" presId="urn:microsoft.com/office/officeart/2005/8/layout/orgChart1"/>
    <dgm:cxn modelId="{1E7BED5A-772E-412D-98FA-97F9221FA9F4}" type="presParOf" srcId="{3BE7D599-DE81-4C9B-8340-A69BD697DC94}" destId="{8982441C-B9B5-4866-B2FD-4494F73A3059}" srcOrd="2" destOrd="0" presId="urn:microsoft.com/office/officeart/2005/8/layout/orgChart1"/>
    <dgm:cxn modelId="{55C5918C-8D7C-40D1-8ADC-55627CC9A120}" type="presParOf" srcId="{ED5B4504-8D4B-4DA2-978A-A4E615DFF7AE}" destId="{8D6AB064-F22C-4260-9D8E-707720CE59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08D26-3F89-437D-81F8-D92582F3260A}">
      <dsp:nvSpPr>
        <dsp:cNvPr id="0" name=""/>
        <dsp:cNvSpPr/>
      </dsp:nvSpPr>
      <dsp:spPr>
        <a:xfrm>
          <a:off x="322746" y="375566"/>
          <a:ext cx="2872125" cy="3317433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</a:t>
          </a:r>
          <a:r>
            <a:rPr lang="lt-LT" sz="28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28824,6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14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  <a:r>
            <a:rPr lang="en-US" sz="18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+5251,9 t</a:t>
          </a:r>
          <a:r>
            <a:rPr lang="lt-LT" sz="18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ū</a:t>
          </a:r>
          <a:r>
            <a:rPr lang="en-US" sz="1800" b="1" kern="1200" dirty="0" err="1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kst</a:t>
          </a:r>
          <a:r>
            <a:rPr lang="en-US" sz="18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 </a:t>
          </a:r>
          <a:r>
            <a:rPr lang="lt-LT" sz="18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Eur nuo praeitų metų</a:t>
          </a:r>
        </a:p>
      </dsp:txBody>
      <dsp:txXfrm>
        <a:off x="1040778" y="873181"/>
        <a:ext cx="1400160" cy="2322203"/>
      </dsp:txXfrm>
    </dsp:sp>
    <dsp:sp modelId="{44C7FA8F-7B4F-4820-A496-954917A54CF7}">
      <dsp:nvSpPr>
        <dsp:cNvPr id="0" name=""/>
        <dsp:cNvSpPr/>
      </dsp:nvSpPr>
      <dsp:spPr>
        <a:xfrm>
          <a:off x="0" y="1499580"/>
          <a:ext cx="1130101" cy="104719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2020</a:t>
          </a:r>
        </a:p>
      </dsp:txBody>
      <dsp:txXfrm>
        <a:off x="165499" y="1652938"/>
        <a:ext cx="799103" cy="740476"/>
      </dsp:txXfrm>
    </dsp:sp>
    <dsp:sp modelId="{AB73EF12-EC13-4B5C-B901-5EFF17AFDFFC}">
      <dsp:nvSpPr>
        <dsp:cNvPr id="0" name=""/>
        <dsp:cNvSpPr/>
      </dsp:nvSpPr>
      <dsp:spPr>
        <a:xfrm>
          <a:off x="2973105" y="409768"/>
          <a:ext cx="3085035" cy="3249029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27664,3</a:t>
          </a:r>
          <a:r>
            <a:rPr lang="lt-LT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lt-LT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</a:t>
          </a:r>
          <a:r>
            <a:rPr lang="lt-LT" sz="14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lang="lt-LT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1160,3 </a:t>
          </a:r>
          <a:r>
            <a: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</a:t>
          </a:r>
          <a:r>
            <a:rPr lang="lt-LT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ū</a:t>
          </a:r>
          <a:r>
            <a:rPr lang="en-US" sz="1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kst</a:t>
          </a:r>
          <a:r>
            <a: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lt-LT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Eur</a:t>
          </a:r>
          <a:r>
            <a: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lt-LT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nuo praeitų metų</a:t>
          </a:r>
        </a:p>
      </dsp:txBody>
      <dsp:txXfrm>
        <a:off x="3744364" y="897122"/>
        <a:ext cx="1503954" cy="2274321"/>
      </dsp:txXfrm>
    </dsp:sp>
    <dsp:sp modelId="{CFBBF7FE-23D7-4442-91FD-F0158379E843}">
      <dsp:nvSpPr>
        <dsp:cNvPr id="0" name=""/>
        <dsp:cNvSpPr/>
      </dsp:nvSpPr>
      <dsp:spPr>
        <a:xfrm>
          <a:off x="2790321" y="1467258"/>
          <a:ext cx="1091241" cy="1152658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2021</a:t>
          </a:r>
        </a:p>
      </dsp:txBody>
      <dsp:txXfrm>
        <a:off x="2950130" y="1636061"/>
        <a:ext cx="771623" cy="815052"/>
      </dsp:txXfrm>
    </dsp:sp>
    <dsp:sp modelId="{2C8A748F-D901-40AD-B1A6-FFDAC070BC10}">
      <dsp:nvSpPr>
        <dsp:cNvPr id="0" name=""/>
        <dsp:cNvSpPr/>
      </dsp:nvSpPr>
      <dsp:spPr>
        <a:xfrm>
          <a:off x="6153238" y="430317"/>
          <a:ext cx="2988097" cy="3207932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  <a:r>
            <a:rPr lang="lt-LT" sz="28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31677,4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14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8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+</a:t>
          </a:r>
          <a:r>
            <a:rPr lang="lt-LT" sz="18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4013,1</a:t>
          </a:r>
          <a:r>
            <a:rPr lang="en-US" sz="18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t</a:t>
          </a:r>
          <a:r>
            <a:rPr lang="lt-LT" sz="18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ū</a:t>
          </a:r>
          <a:r>
            <a:rPr lang="en-US" sz="1800" b="1" kern="1200" dirty="0" err="1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kst</a:t>
          </a:r>
          <a:r>
            <a:rPr lang="en-US" sz="18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lt-LT" sz="18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Eur</a:t>
          </a:r>
          <a:r>
            <a:rPr lang="en-US" sz="18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lt-LT" sz="18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nuo praeitų metų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t-LT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900263" y="911507"/>
        <a:ext cx="1456697" cy="2245552"/>
      </dsp:txXfrm>
    </dsp:sp>
    <dsp:sp modelId="{0ACE2963-26EA-496E-974C-BF523A0E82DD}">
      <dsp:nvSpPr>
        <dsp:cNvPr id="0" name=""/>
        <dsp:cNvSpPr/>
      </dsp:nvSpPr>
      <dsp:spPr>
        <a:xfrm>
          <a:off x="5699108" y="1483672"/>
          <a:ext cx="1174622" cy="1145682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7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2022</a:t>
          </a:r>
        </a:p>
      </dsp:txBody>
      <dsp:txXfrm>
        <a:off x="5871127" y="1651453"/>
        <a:ext cx="830584" cy="810120"/>
      </dsp:txXfrm>
    </dsp:sp>
    <dsp:sp modelId="{6BEA14E3-6824-4D5F-BEF2-863DB7B893EE}">
      <dsp:nvSpPr>
        <dsp:cNvPr id="0" name=""/>
        <dsp:cNvSpPr/>
      </dsp:nvSpPr>
      <dsp:spPr>
        <a:xfrm>
          <a:off x="9236433" y="420042"/>
          <a:ext cx="2651332" cy="3228481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28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30939,6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t-LT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lang="lt-LT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737,8 </a:t>
          </a:r>
          <a:r>
            <a: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</a:t>
          </a:r>
          <a:r>
            <a:rPr lang="lt-LT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ū</a:t>
          </a:r>
          <a:r>
            <a:rPr lang="en-US" sz="1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kst</a:t>
          </a:r>
          <a:r>
            <a: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lt-LT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Eur </a:t>
          </a:r>
          <a:r>
            <a: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lt-LT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nuo praeitų metų</a:t>
          </a:r>
        </a:p>
      </dsp:txBody>
      <dsp:txXfrm>
        <a:off x="9899266" y="904314"/>
        <a:ext cx="1292524" cy="2259937"/>
      </dsp:txXfrm>
    </dsp:sp>
    <dsp:sp modelId="{DD343ADC-76BF-4E74-AE76-CA6FECED289D}">
      <dsp:nvSpPr>
        <dsp:cNvPr id="0" name=""/>
        <dsp:cNvSpPr/>
      </dsp:nvSpPr>
      <dsp:spPr>
        <a:xfrm>
          <a:off x="8594392" y="1442521"/>
          <a:ext cx="1102546" cy="120575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7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2023</a:t>
          </a:r>
        </a:p>
      </dsp:txBody>
      <dsp:txXfrm>
        <a:off x="8755856" y="1619099"/>
        <a:ext cx="779618" cy="852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4BE88-D8F6-420B-B87E-F3781F276035}">
      <dsp:nvSpPr>
        <dsp:cNvPr id="0" name=""/>
        <dsp:cNvSpPr/>
      </dsp:nvSpPr>
      <dsp:spPr>
        <a:xfrm>
          <a:off x="8330047" y="1912539"/>
          <a:ext cx="191701" cy="63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680"/>
              </a:lnTo>
              <a:lnTo>
                <a:pt x="191701" y="63968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481BD-3CDD-41A0-86A7-08D8581359A4}">
      <dsp:nvSpPr>
        <dsp:cNvPr id="0" name=""/>
        <dsp:cNvSpPr/>
      </dsp:nvSpPr>
      <dsp:spPr>
        <a:xfrm>
          <a:off x="8330047" y="1912539"/>
          <a:ext cx="130936" cy="2282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832"/>
              </a:lnTo>
              <a:lnTo>
                <a:pt x="130936" y="22828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7CD77-E4D9-48F0-ABFC-D3B1BF9B2279}">
      <dsp:nvSpPr>
        <dsp:cNvPr id="0" name=""/>
        <dsp:cNvSpPr/>
      </dsp:nvSpPr>
      <dsp:spPr>
        <a:xfrm>
          <a:off x="8330047" y="1912539"/>
          <a:ext cx="155998" cy="147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734"/>
              </a:lnTo>
              <a:lnTo>
                <a:pt x="155998" y="147773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E51CF-B2A6-4FBC-A2BE-A836B9BB0F65}">
      <dsp:nvSpPr>
        <dsp:cNvPr id="0" name=""/>
        <dsp:cNvSpPr/>
      </dsp:nvSpPr>
      <dsp:spPr>
        <a:xfrm>
          <a:off x="7782553" y="1912539"/>
          <a:ext cx="547494" cy="1557148"/>
        </a:xfrm>
        <a:custGeom>
          <a:avLst/>
          <a:gdLst/>
          <a:ahLst/>
          <a:cxnLst/>
          <a:rect l="0" t="0" r="0" b="0"/>
          <a:pathLst>
            <a:path>
              <a:moveTo>
                <a:pt x="547494" y="0"/>
              </a:moveTo>
              <a:lnTo>
                <a:pt x="547494" y="1557148"/>
              </a:lnTo>
              <a:lnTo>
                <a:pt x="0" y="155714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273F3-D368-43F4-B8AF-1A6E2CB002F3}">
      <dsp:nvSpPr>
        <dsp:cNvPr id="0" name=""/>
        <dsp:cNvSpPr/>
      </dsp:nvSpPr>
      <dsp:spPr>
        <a:xfrm>
          <a:off x="7732940" y="1912539"/>
          <a:ext cx="597107" cy="519887"/>
        </a:xfrm>
        <a:custGeom>
          <a:avLst/>
          <a:gdLst/>
          <a:ahLst/>
          <a:cxnLst/>
          <a:rect l="0" t="0" r="0" b="0"/>
          <a:pathLst>
            <a:path>
              <a:moveTo>
                <a:pt x="597107" y="0"/>
              </a:moveTo>
              <a:lnTo>
                <a:pt x="597107" y="519887"/>
              </a:lnTo>
              <a:lnTo>
                <a:pt x="0" y="51988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EA59D-AAB8-4137-BEB5-02586E94E40D}">
      <dsp:nvSpPr>
        <dsp:cNvPr id="0" name=""/>
        <dsp:cNvSpPr/>
      </dsp:nvSpPr>
      <dsp:spPr>
        <a:xfrm>
          <a:off x="5205653" y="1083831"/>
          <a:ext cx="1330908" cy="435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368"/>
              </a:lnTo>
              <a:lnTo>
                <a:pt x="1330908" y="43536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EF8D9-FBD6-4B4D-8B1A-341E42AA2E99}">
      <dsp:nvSpPr>
        <dsp:cNvPr id="0" name=""/>
        <dsp:cNvSpPr/>
      </dsp:nvSpPr>
      <dsp:spPr>
        <a:xfrm>
          <a:off x="3929701" y="1083831"/>
          <a:ext cx="1275951" cy="1787069"/>
        </a:xfrm>
        <a:custGeom>
          <a:avLst/>
          <a:gdLst/>
          <a:ahLst/>
          <a:cxnLst/>
          <a:rect l="0" t="0" r="0" b="0"/>
          <a:pathLst>
            <a:path>
              <a:moveTo>
                <a:pt x="1275951" y="0"/>
              </a:moveTo>
              <a:lnTo>
                <a:pt x="1275951" y="1787069"/>
              </a:lnTo>
              <a:lnTo>
                <a:pt x="0" y="178706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5BC00-634D-42BD-9018-9FF3BAF29164}">
      <dsp:nvSpPr>
        <dsp:cNvPr id="0" name=""/>
        <dsp:cNvSpPr/>
      </dsp:nvSpPr>
      <dsp:spPr>
        <a:xfrm>
          <a:off x="5205653" y="1083831"/>
          <a:ext cx="3739250" cy="382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5357"/>
              </a:lnTo>
              <a:lnTo>
                <a:pt x="3739250" y="3805357"/>
              </a:lnTo>
              <a:lnTo>
                <a:pt x="3739250" y="382738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2CE9F-C239-4F6A-84B3-D2E8B2CD4DF6}">
      <dsp:nvSpPr>
        <dsp:cNvPr id="0" name=""/>
        <dsp:cNvSpPr/>
      </dsp:nvSpPr>
      <dsp:spPr>
        <a:xfrm>
          <a:off x="5159933" y="1083831"/>
          <a:ext cx="91440" cy="38636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1639"/>
              </a:lnTo>
              <a:lnTo>
                <a:pt x="77231" y="3841639"/>
              </a:lnTo>
              <a:lnTo>
                <a:pt x="77231" y="386366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A8DE6-545A-4934-9845-CD7F271CA5C0}">
      <dsp:nvSpPr>
        <dsp:cNvPr id="0" name=""/>
        <dsp:cNvSpPr/>
      </dsp:nvSpPr>
      <dsp:spPr>
        <a:xfrm>
          <a:off x="1537791" y="1083831"/>
          <a:ext cx="3667861" cy="3861302"/>
        </a:xfrm>
        <a:custGeom>
          <a:avLst/>
          <a:gdLst/>
          <a:ahLst/>
          <a:cxnLst/>
          <a:rect l="0" t="0" r="0" b="0"/>
          <a:pathLst>
            <a:path>
              <a:moveTo>
                <a:pt x="3667861" y="0"/>
              </a:moveTo>
              <a:lnTo>
                <a:pt x="3667861" y="3839275"/>
              </a:lnTo>
              <a:lnTo>
                <a:pt x="0" y="3839275"/>
              </a:lnTo>
              <a:lnTo>
                <a:pt x="0" y="38613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85B1A-74E9-4E76-869B-CFBE02417820}">
      <dsp:nvSpPr>
        <dsp:cNvPr id="0" name=""/>
        <dsp:cNvSpPr/>
      </dsp:nvSpPr>
      <dsp:spPr>
        <a:xfrm>
          <a:off x="3107848" y="0"/>
          <a:ext cx="4195608" cy="10838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Asignavimai –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30939,6 tūkst. Eur</a:t>
          </a:r>
        </a:p>
      </dsp:txBody>
      <dsp:txXfrm>
        <a:off x="3107848" y="0"/>
        <a:ext cx="4195608" cy="1083831"/>
      </dsp:txXfrm>
    </dsp:sp>
    <dsp:sp modelId="{A4B5A1C8-5F73-4D00-A53F-3CBAA97E06B0}">
      <dsp:nvSpPr>
        <dsp:cNvPr id="0" name=""/>
        <dsp:cNvSpPr/>
      </dsp:nvSpPr>
      <dsp:spPr>
        <a:xfrm>
          <a:off x="0" y="4945134"/>
          <a:ext cx="3075582" cy="5392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Seniūnijos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(248,8 tūkst. Eur)</a:t>
          </a:r>
        </a:p>
      </dsp:txBody>
      <dsp:txXfrm>
        <a:off x="0" y="4945134"/>
        <a:ext cx="3075582" cy="539218"/>
      </dsp:txXfrm>
    </dsp:sp>
    <dsp:sp modelId="{98433548-10FB-43D2-9587-52477F64B78F}">
      <dsp:nvSpPr>
        <dsp:cNvPr id="0" name=""/>
        <dsp:cNvSpPr/>
      </dsp:nvSpPr>
      <dsp:spPr>
        <a:xfrm>
          <a:off x="3751768" y="4947497"/>
          <a:ext cx="2970791" cy="625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Molėtų rajono savivaldybės kontrolės ir audito tarnyba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(76,8 tūkst. Eur)</a:t>
          </a:r>
        </a:p>
      </dsp:txBody>
      <dsp:txXfrm>
        <a:off x="3751768" y="4947497"/>
        <a:ext cx="2970791" cy="625364"/>
      </dsp:txXfrm>
    </dsp:sp>
    <dsp:sp modelId="{4E291610-51EA-4A83-8844-E5DB630F905D}">
      <dsp:nvSpPr>
        <dsp:cNvPr id="0" name=""/>
        <dsp:cNvSpPr/>
      </dsp:nvSpPr>
      <dsp:spPr>
        <a:xfrm>
          <a:off x="6847099" y="4911216"/>
          <a:ext cx="4195608" cy="6527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Molėtų rajono savivaldybės administracijos Finansų skyrius (paskolų ir palūkanų mokėjimas) (711,2 tūkst. Eur)</a:t>
          </a:r>
        </a:p>
      </dsp:txBody>
      <dsp:txXfrm>
        <a:off x="6847099" y="4911216"/>
        <a:ext cx="4195608" cy="652795"/>
      </dsp:txXfrm>
    </dsp:sp>
    <dsp:sp modelId="{250CC070-6BB3-4700-AAB7-9E2EC7AF5315}">
      <dsp:nvSpPr>
        <dsp:cNvPr id="0" name=""/>
        <dsp:cNvSpPr/>
      </dsp:nvSpPr>
      <dsp:spPr>
        <a:xfrm>
          <a:off x="1357732" y="2072768"/>
          <a:ext cx="2571969" cy="15962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Administracija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(14226,4 tūkst. Eur)</a:t>
          </a:r>
          <a:endParaRPr lang="lt-LT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7732" y="2072768"/>
        <a:ext cx="2571969" cy="1596265"/>
      </dsp:txXfrm>
    </dsp:sp>
    <dsp:sp modelId="{F46143B4-B578-4964-9301-49DD64638B3E}">
      <dsp:nvSpPr>
        <dsp:cNvPr id="0" name=""/>
        <dsp:cNvSpPr/>
      </dsp:nvSpPr>
      <dsp:spPr>
        <a:xfrm>
          <a:off x="6536561" y="1125861"/>
          <a:ext cx="3586972" cy="7866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Biudžetinės įstaigos (17 įstaigų)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(15676,4 tūkst. Eur) </a:t>
          </a:r>
        </a:p>
      </dsp:txBody>
      <dsp:txXfrm>
        <a:off x="6536561" y="1125861"/>
        <a:ext cx="3586972" cy="786677"/>
      </dsp:txXfrm>
    </dsp:sp>
    <dsp:sp modelId="{98425394-E726-4428-A84E-86CE6367D1CB}">
      <dsp:nvSpPr>
        <dsp:cNvPr id="0" name=""/>
        <dsp:cNvSpPr/>
      </dsp:nvSpPr>
      <dsp:spPr>
        <a:xfrm>
          <a:off x="5495757" y="2158317"/>
          <a:ext cx="2237182" cy="5482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Mokyklos  (6 ugdymo įstaigos) -7078,9 tūkst. Eur</a:t>
          </a:r>
        </a:p>
      </dsp:txBody>
      <dsp:txXfrm>
        <a:off x="5495757" y="2158317"/>
        <a:ext cx="2237182" cy="548218"/>
      </dsp:txXfrm>
    </dsp:sp>
    <dsp:sp modelId="{6870A661-0866-408F-8B74-6992470DE3CC}">
      <dsp:nvSpPr>
        <dsp:cNvPr id="0" name=""/>
        <dsp:cNvSpPr/>
      </dsp:nvSpPr>
      <dsp:spPr>
        <a:xfrm>
          <a:off x="5467907" y="3124285"/>
          <a:ext cx="2314646" cy="69080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Kultūros įstaigos  (2 įstaigos)-1509,2 tūkst. Eur</a:t>
          </a:r>
        </a:p>
      </dsp:txBody>
      <dsp:txXfrm>
        <a:off x="5467907" y="3124285"/>
        <a:ext cx="2314646" cy="690804"/>
      </dsp:txXfrm>
    </dsp:sp>
    <dsp:sp modelId="{4324D669-F7DC-43A9-83B2-31AF516CB80B}">
      <dsp:nvSpPr>
        <dsp:cNvPr id="0" name=""/>
        <dsp:cNvSpPr/>
      </dsp:nvSpPr>
      <dsp:spPr>
        <a:xfrm>
          <a:off x="8486046" y="3075661"/>
          <a:ext cx="2556661" cy="6292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Socialinių paslaugų srities įstaigos (3 įstaigos)- 2414,4 tūkst. Eur</a:t>
          </a:r>
        </a:p>
      </dsp:txBody>
      <dsp:txXfrm>
        <a:off x="8486046" y="3075661"/>
        <a:ext cx="2556661" cy="629223"/>
      </dsp:txXfrm>
    </dsp:sp>
    <dsp:sp modelId="{5AE0CAAE-BA55-405F-B7A5-3727C4ED2AA4}">
      <dsp:nvSpPr>
        <dsp:cNvPr id="0" name=""/>
        <dsp:cNvSpPr/>
      </dsp:nvSpPr>
      <dsp:spPr>
        <a:xfrm>
          <a:off x="8460984" y="3929367"/>
          <a:ext cx="2581723" cy="5320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Kitos įstaigos  (4 įstaigos)- 1969,1 tūkst. Eur</a:t>
          </a:r>
        </a:p>
      </dsp:txBody>
      <dsp:txXfrm>
        <a:off x="8460984" y="3929367"/>
        <a:ext cx="2581723" cy="532008"/>
      </dsp:txXfrm>
    </dsp:sp>
    <dsp:sp modelId="{9A82682B-BCD2-407B-AC97-03098F14A85C}">
      <dsp:nvSpPr>
        <dsp:cNvPr id="0" name=""/>
        <dsp:cNvSpPr/>
      </dsp:nvSpPr>
      <dsp:spPr>
        <a:xfrm>
          <a:off x="8521749" y="2311222"/>
          <a:ext cx="2520958" cy="4819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Darželiai  (2 darželiai)- 2704,8 tūkst. Eur</a:t>
          </a:r>
        </a:p>
      </dsp:txBody>
      <dsp:txXfrm>
        <a:off x="8521749" y="2311222"/>
        <a:ext cx="2520958" cy="481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0.41027</cdr:x>
      <cdr:y>0.02686</cdr:y>
    </cdr:from>
    <cdr:to>
      <cdr:x>0.52213</cdr:x>
      <cdr:y>0.08516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6BE72B2-28FB-4189-A72C-0EFDC479E589}"/>
            </a:ext>
          </a:extLst>
        </cdr:cNvPr>
        <cdr:cNvSpPr txBox="1"/>
      </cdr:nvSpPr>
      <cdr:spPr>
        <a:xfrm xmlns:a="http://schemas.openxmlformats.org/drawingml/2006/main">
          <a:off x="2835351" y="155947"/>
          <a:ext cx="772998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lt-LT" sz="1600" b="1" dirty="0">
              <a:solidFill>
                <a:srgbClr val="FF0000"/>
              </a:solidFill>
            </a:rPr>
            <a:t>+320,3</a:t>
          </a:r>
        </a:p>
      </cdr:txBody>
    </cdr:sp>
  </cdr:relSizeAnchor>
  <cdr:relSizeAnchor xmlns:cdr="http://schemas.openxmlformats.org/drawingml/2006/chartDrawing">
    <cdr:from>
      <cdr:x>0.38572</cdr:x>
      <cdr:y>0.17377</cdr:y>
    </cdr:from>
    <cdr:to>
      <cdr:x>0.51803</cdr:x>
      <cdr:y>0.23207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D9AA729-FB23-45C1-B8EF-CFA7239937C0}"/>
            </a:ext>
          </a:extLst>
        </cdr:cNvPr>
        <cdr:cNvSpPr txBox="1"/>
      </cdr:nvSpPr>
      <cdr:spPr>
        <a:xfrm xmlns:a="http://schemas.openxmlformats.org/drawingml/2006/main">
          <a:off x="2665669" y="1009073"/>
          <a:ext cx="91440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lt-LT" sz="1600" b="1" dirty="0">
              <a:solidFill>
                <a:srgbClr val="FF0000"/>
              </a:solidFill>
            </a:rPr>
            <a:t>+148</a:t>
          </a:r>
        </a:p>
      </cdr:txBody>
    </cdr:sp>
  </cdr:relSizeAnchor>
  <cdr:relSizeAnchor xmlns:cdr="http://schemas.openxmlformats.org/drawingml/2006/chartDrawing">
    <cdr:from>
      <cdr:x>0.38708</cdr:x>
      <cdr:y>0.33286</cdr:y>
    </cdr:from>
    <cdr:to>
      <cdr:x>0.52895</cdr:x>
      <cdr:y>0.39116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13EF5C6-7676-43C8-AFAE-99902B8558B8}"/>
            </a:ext>
          </a:extLst>
        </cdr:cNvPr>
        <cdr:cNvSpPr txBox="1"/>
      </cdr:nvSpPr>
      <cdr:spPr>
        <a:xfrm xmlns:a="http://schemas.openxmlformats.org/drawingml/2006/main">
          <a:off x="2675095" y="1932900"/>
          <a:ext cx="980388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lt-LT" sz="1600" b="1" dirty="0">
              <a:solidFill>
                <a:srgbClr val="FF0000"/>
              </a:solidFill>
            </a:rPr>
            <a:t>+154,9</a:t>
          </a:r>
        </a:p>
      </cdr:txBody>
    </cdr:sp>
  </cdr:relSizeAnchor>
  <cdr:relSizeAnchor xmlns:cdr="http://schemas.openxmlformats.org/drawingml/2006/chartDrawing">
    <cdr:from>
      <cdr:x>0.41846</cdr:x>
      <cdr:y>0.49195</cdr:y>
    </cdr:from>
    <cdr:to>
      <cdr:x>0.56578</cdr:x>
      <cdr:y>0.55025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E980666-057A-499D-B8CC-DF553B81E802}"/>
            </a:ext>
          </a:extLst>
        </cdr:cNvPr>
        <cdr:cNvSpPr txBox="1"/>
      </cdr:nvSpPr>
      <cdr:spPr>
        <a:xfrm xmlns:a="http://schemas.openxmlformats.org/drawingml/2006/main">
          <a:off x="2891912" y="2856727"/>
          <a:ext cx="101809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lt-LT" sz="1600" b="1" dirty="0">
              <a:solidFill>
                <a:srgbClr val="FF0000"/>
              </a:solidFill>
            </a:rPr>
            <a:t>+378,1</a:t>
          </a:r>
        </a:p>
      </cdr:txBody>
    </cdr:sp>
  </cdr:relSizeAnchor>
  <cdr:relSizeAnchor xmlns:cdr="http://schemas.openxmlformats.org/drawingml/2006/chartDrawing">
    <cdr:from>
      <cdr:x>0.5726</cdr:x>
      <cdr:y>0.65023</cdr:y>
    </cdr:from>
    <cdr:to>
      <cdr:x>0.70491</cdr:x>
      <cdr:y>0.70853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0A14D731-2096-43CE-9591-E965085BE283}"/>
            </a:ext>
          </a:extLst>
        </cdr:cNvPr>
        <cdr:cNvSpPr txBox="1"/>
      </cdr:nvSpPr>
      <cdr:spPr>
        <a:xfrm xmlns:a="http://schemas.openxmlformats.org/drawingml/2006/main">
          <a:off x="3957141" y="3775840"/>
          <a:ext cx="91440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lt-LT" sz="1600" b="1" dirty="0">
              <a:solidFill>
                <a:srgbClr val="FF0000"/>
              </a:solidFill>
            </a:rPr>
            <a:t>+856,5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6B07A-A1A7-46BC-8DDD-2123066FFDFB}" type="datetimeFigureOut">
              <a:rPr lang="lt-LT" smtClean="0"/>
              <a:t>2023-02-02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2B3AD-AFAA-4332-BE04-972E74C052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4058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EA1D2-9601-4542-95D4-B980138A4BBA}" type="datetimeFigureOut">
              <a:rPr lang="lt-LT" smtClean="0"/>
              <a:t>2023-02-02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46C0F-0EE6-4101-BDC2-EAE927811C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3194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46C0F-0EE6-4101-BDC2-EAE927811CF6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297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46C0F-0EE6-4101-BDC2-EAE927811CF6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73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46C0F-0EE6-4101-BDC2-EAE927811CF6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22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3B4-7E6E-439E-879C-B10D79DDD980}" type="datetimeFigureOut">
              <a:rPr lang="lt-LT" smtClean="0"/>
              <a:t>2023-02-02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310-84B1-425E-898C-A1BD89FF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134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3B4-7E6E-439E-879C-B10D79DDD980}" type="datetimeFigureOut">
              <a:rPr lang="lt-LT" smtClean="0"/>
              <a:t>2023-02-02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310-84B1-425E-898C-A1BD89FF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204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3B4-7E6E-439E-879C-B10D79DDD980}" type="datetimeFigureOut">
              <a:rPr lang="lt-LT" smtClean="0"/>
              <a:t>2023-02-02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310-84B1-425E-898C-A1BD89FF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355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3B4-7E6E-439E-879C-B10D79DDD980}" type="datetimeFigureOut">
              <a:rPr lang="lt-LT" smtClean="0"/>
              <a:t>2023-02-02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310-84B1-425E-898C-A1BD89FF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022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3B4-7E6E-439E-879C-B10D79DDD980}" type="datetimeFigureOut">
              <a:rPr lang="lt-LT" smtClean="0"/>
              <a:t>2023-02-02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310-84B1-425E-898C-A1BD89FF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792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3B4-7E6E-439E-879C-B10D79DDD980}" type="datetimeFigureOut">
              <a:rPr lang="lt-LT" smtClean="0"/>
              <a:t>2023-02-02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310-84B1-425E-898C-A1BD89FF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752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3B4-7E6E-439E-879C-B10D79DDD980}" type="datetimeFigureOut">
              <a:rPr lang="lt-LT" smtClean="0"/>
              <a:t>2023-02-02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310-84B1-425E-898C-A1BD89FF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815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3B4-7E6E-439E-879C-B10D79DDD980}" type="datetimeFigureOut">
              <a:rPr lang="lt-LT" smtClean="0"/>
              <a:t>2023-02-02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310-84B1-425E-898C-A1BD89FF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368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3B4-7E6E-439E-879C-B10D79DDD980}" type="datetimeFigureOut">
              <a:rPr lang="lt-LT" smtClean="0"/>
              <a:t>2023-02-02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310-84B1-425E-898C-A1BD89FF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349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3B4-7E6E-439E-879C-B10D79DDD980}" type="datetimeFigureOut">
              <a:rPr lang="lt-LT" smtClean="0"/>
              <a:t>2023-02-02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310-84B1-425E-898C-A1BD89FF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239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3B4-7E6E-439E-879C-B10D79DDD980}" type="datetimeFigureOut">
              <a:rPr lang="lt-LT" smtClean="0"/>
              <a:t>2023-02-02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8310-84B1-425E-898C-A1BD89FF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683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A3B4-7E6E-439E-879C-B10D79DDD980}" type="datetimeFigureOut">
              <a:rPr lang="lt-LT" smtClean="0"/>
              <a:t>2023-02-02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38310-84B1-425E-898C-A1BD89FF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788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40000"/>
              <a:lumOff val="60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1E5D23F-C052-4D30-9AC8-AAD49CD4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365126"/>
            <a:ext cx="11236960" cy="1617786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Molėtų rajono savivaldybės pajamų pokytis nuo 2020 metų iki 2023 metų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5F00D62E-47A7-4A79-B0F0-926C0FB8A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025007"/>
              </p:ext>
            </p:extLst>
          </p:nvPr>
        </p:nvGraphicFramePr>
        <p:xfrm>
          <a:off x="116840" y="1787703"/>
          <a:ext cx="11893650" cy="406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89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1C1270B-9F1B-4C47-ABA5-7FD2E382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4930"/>
            <a:ext cx="12192000" cy="1436914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Dalyvavimo demokratijos, bendruomeniškumo skatinimo, gyventojų sveikatinimo ir jų saugumo užtikrinimo programa (04) 2023 m. – 1175,7 tūkst. Eur. 2022 m. – 1099 tūkst. Eur (+76,7 tūkst. Eur)</a:t>
            </a:r>
          </a:p>
        </p:txBody>
      </p:sp>
      <p:graphicFrame>
        <p:nvGraphicFramePr>
          <p:cNvPr id="7" name="Turinio vietos rezervavimo ženklas 6">
            <a:extLst>
              <a:ext uri="{FF2B5EF4-FFF2-40B4-BE49-F238E27FC236}">
                <a16:creationId xmlns:a16="http://schemas.microsoft.com/office/drawing/2014/main" id="{B511930B-1E40-440D-A86D-373DC53066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72862"/>
              </p:ext>
            </p:extLst>
          </p:nvPr>
        </p:nvGraphicFramePr>
        <p:xfrm>
          <a:off x="123290" y="1681844"/>
          <a:ext cx="11763910" cy="502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603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5D578D5-8CCD-4F00-B05A-ECD4C52C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195943"/>
            <a:ext cx="11576957" cy="1338943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Kultūrinės ir sportinės veiklos bei jos infrastruktūros programa (05) 2023 m. – 2682,2 tūkst. Eur. 2022 m. – 4520,2 tūkst. Eur (-1838 tūkst. Eur)</a:t>
            </a:r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9D026B38-9DF6-4EA6-A842-43E8799AD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756496"/>
              </p:ext>
            </p:extLst>
          </p:nvPr>
        </p:nvGraphicFramePr>
        <p:xfrm>
          <a:off x="493160" y="1534886"/>
          <a:ext cx="11443026" cy="5127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539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F6BB7BE-A092-46A9-9E52-19C328D2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3" y="185510"/>
            <a:ext cx="11838214" cy="1325563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Švietimo ir jo infrastruktūros programa</a:t>
            </a:r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(06) 2023 m. – 11415,3 tūkst. Eur. 2022 m. – 10232,4 tūkst. Eur </a:t>
            </a:r>
            <a:b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lt-LT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82,9 tūkst. Eur)</a:t>
            </a:r>
          </a:p>
        </p:txBody>
      </p:sp>
      <p:graphicFrame>
        <p:nvGraphicFramePr>
          <p:cNvPr id="7" name="Turinio vietos rezervavimo ženklas 6">
            <a:extLst>
              <a:ext uri="{FF2B5EF4-FFF2-40B4-BE49-F238E27FC236}">
                <a16:creationId xmlns:a16="http://schemas.microsoft.com/office/drawing/2014/main" id="{35D55734-5CA1-4CEF-9B35-05B247D53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338884"/>
              </p:ext>
            </p:extLst>
          </p:nvPr>
        </p:nvGraphicFramePr>
        <p:xfrm>
          <a:off x="102741" y="1511072"/>
          <a:ext cx="11733087" cy="534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255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0" y="226461"/>
            <a:ext cx="11870871" cy="1113691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lt-LT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Socialinės atskirties mažinimo programa (07) </a:t>
            </a:r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m. – 5998,1 tūkst. Eur. 2022 m. – 5789,9 tūkst. Eur</a:t>
            </a:r>
            <a:b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(+ 208,2 tūkst. Eur)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52C0813-0BCA-4B50-BA4D-B81AB500F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335388"/>
              </p:ext>
            </p:extLst>
          </p:nvPr>
        </p:nvGraphicFramePr>
        <p:xfrm>
          <a:off x="102743" y="1438382"/>
          <a:ext cx="11768128" cy="519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916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EB1D80C-6E6F-4BED-962F-2D70E720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326572"/>
            <a:ext cx="11936185" cy="1387928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Turizmo paslaugų plėtros ir rajono įvaizdžio komunikacijos programa</a:t>
            </a:r>
            <a:r>
              <a:rPr lang="lt-LT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(08) </a:t>
            </a:r>
            <a:r>
              <a:rPr lang="lt-L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m. – 120 tūkst. Eur. 2022 m. – 110 tūkst. Eur  </a:t>
            </a:r>
            <a:r>
              <a:rPr lang="lt-LT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</a:t>
            </a:r>
            <a:r>
              <a:rPr lang="lt-LT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tūkst. Eur)</a:t>
            </a:r>
            <a:endParaRPr lang="lt-LT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urinio vietos rezervavimo ženklas 6">
            <a:extLst>
              <a:ext uri="{FF2B5EF4-FFF2-40B4-BE49-F238E27FC236}">
                <a16:creationId xmlns:a16="http://schemas.microsoft.com/office/drawing/2014/main" id="{109D2DAA-7EB4-4FD4-97C3-A68147E18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934520"/>
              </p:ext>
            </p:extLst>
          </p:nvPr>
        </p:nvGraphicFramePr>
        <p:xfrm>
          <a:off x="523982" y="1993187"/>
          <a:ext cx="10972800" cy="418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663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22118" y="218210"/>
            <a:ext cx="11565082" cy="841081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Molėtų rajono savivaldybės 2023 m. biudžeto pajamos – 30939,6 (tūkst. Eur)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dirty="0"/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261908"/>
              </p:ext>
            </p:extLst>
          </p:nvPr>
        </p:nvGraphicFramePr>
        <p:xfrm>
          <a:off x="606175" y="1246910"/>
          <a:ext cx="11182312" cy="4927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21EBDBB-4989-47CD-9DAB-593E4A029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562037"/>
              </p:ext>
            </p:extLst>
          </p:nvPr>
        </p:nvGraphicFramePr>
        <p:xfrm>
          <a:off x="606175" y="1246910"/>
          <a:ext cx="11182312" cy="5205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21EBDBB-4989-47CD-9DAB-593E4A029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419327"/>
              </p:ext>
            </p:extLst>
          </p:nvPr>
        </p:nvGraphicFramePr>
        <p:xfrm>
          <a:off x="606175" y="1158490"/>
          <a:ext cx="10346078" cy="54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665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4734C10-FD45-4330-83CD-23B0F08EB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04" y="234893"/>
            <a:ext cx="11698316" cy="688934"/>
          </a:xfrm>
        </p:spPr>
        <p:txBody>
          <a:bodyPr>
            <a:noAutofit/>
          </a:bodyPr>
          <a:lstStyle/>
          <a:p>
            <a:r>
              <a:rPr lang="lt-L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Asignavimų paskirstymas pagal programas:</a:t>
            </a: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B1EA18CB-456D-4274-AC76-6D890B0B5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468754"/>
              </p:ext>
            </p:extLst>
          </p:nvPr>
        </p:nvGraphicFramePr>
        <p:xfrm>
          <a:off x="302004" y="1191235"/>
          <a:ext cx="11698317" cy="5324525"/>
        </p:xfrm>
        <a:graphic>
          <a:graphicData uri="http://schemas.openxmlformats.org/drawingml/2006/table">
            <a:tbl>
              <a:tblPr/>
              <a:tblGrid>
                <a:gridCol w="999854">
                  <a:extLst>
                    <a:ext uri="{9D8B030D-6E8A-4147-A177-3AD203B41FA5}">
                      <a16:colId xmlns:a16="http://schemas.microsoft.com/office/drawing/2014/main" val="3846318597"/>
                    </a:ext>
                  </a:extLst>
                </a:gridCol>
                <a:gridCol w="5164930">
                  <a:extLst>
                    <a:ext uri="{9D8B030D-6E8A-4147-A177-3AD203B41FA5}">
                      <a16:colId xmlns:a16="http://schemas.microsoft.com/office/drawing/2014/main" val="723110826"/>
                    </a:ext>
                  </a:extLst>
                </a:gridCol>
                <a:gridCol w="1208967">
                  <a:extLst>
                    <a:ext uri="{9D8B030D-6E8A-4147-A177-3AD203B41FA5}">
                      <a16:colId xmlns:a16="http://schemas.microsoft.com/office/drawing/2014/main" val="725117834"/>
                    </a:ext>
                  </a:extLst>
                </a:gridCol>
                <a:gridCol w="1094579">
                  <a:extLst>
                    <a:ext uri="{9D8B030D-6E8A-4147-A177-3AD203B41FA5}">
                      <a16:colId xmlns:a16="http://schemas.microsoft.com/office/drawing/2014/main" val="3162880600"/>
                    </a:ext>
                  </a:extLst>
                </a:gridCol>
                <a:gridCol w="1309586">
                  <a:extLst>
                    <a:ext uri="{9D8B030D-6E8A-4147-A177-3AD203B41FA5}">
                      <a16:colId xmlns:a16="http://schemas.microsoft.com/office/drawing/2014/main" val="3995426080"/>
                    </a:ext>
                  </a:extLst>
                </a:gridCol>
                <a:gridCol w="1920401">
                  <a:extLst>
                    <a:ext uri="{9D8B030D-6E8A-4147-A177-3AD203B41FA5}">
                      <a16:colId xmlns:a16="http://schemas.microsoft.com/office/drawing/2014/main" val="1265986280"/>
                    </a:ext>
                  </a:extLst>
                </a:gridCol>
              </a:tblGrid>
              <a:tr h="1035917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Programos</a:t>
                      </a:r>
                      <a:b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Savivaldybės veiklos programa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m. planas</a:t>
                      </a:r>
                      <a:br>
                        <a:rPr lang="nn-NO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nn-NO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tūkst. 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m. projektas</a:t>
                      </a:r>
                      <a:b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tūkst. 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Skirtumas tarp 2023 m. ir 2022 m.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m. plano procentai nuo bendros asignavimų sumos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22310543"/>
                  </a:ext>
                </a:extLst>
              </a:tr>
              <a:tr h="577446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Verslo, ūkininkavimo sąlygų bei investicijų aplinkos </a:t>
                      </a:r>
                      <a:b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gerinimo programa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41797080"/>
                  </a:ext>
                </a:extLst>
              </a:tr>
              <a:tr h="577446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Savivaldybės institucijų ir viešojo administravimo </a:t>
                      </a:r>
                      <a:b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veiklų programa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928260511"/>
                  </a:ext>
                </a:extLst>
              </a:tr>
              <a:tr h="577446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Gyvenamosios aplinkos tvarkymo, viešųjų paslaugų ir aplinkos apsaugos programa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-930,9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02966327"/>
                  </a:ext>
                </a:extLst>
              </a:tr>
              <a:tr h="659014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Dalyvavimo demokratijos, bendruomeniškumo skatinimo, gyventojų sveikatinimo ir jų saugumo užtikrinimo programa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965240995"/>
                  </a:ext>
                </a:extLst>
              </a:tr>
              <a:tr h="427277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Kultūrinės ir sportinės veiklos bei jos infrastruktūros programa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4520,1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-1837,9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95431078"/>
                  </a:ext>
                </a:extLst>
              </a:tr>
              <a:tr h="294254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Švietimo ir jo infrastruktūros programa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10232,4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11415,3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128650141"/>
                  </a:ext>
                </a:extLst>
              </a:tr>
              <a:tr h="294254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Socialinės atskirties mažinimo programa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5789,9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5998,1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06481049"/>
                  </a:ext>
                </a:extLst>
              </a:tr>
              <a:tr h="587217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Turizmo paslaugų plėtros ir rajono įvaizdžio</a:t>
                      </a:r>
                      <a:b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komunikacijos programa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4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70472654"/>
                  </a:ext>
                </a:extLst>
              </a:tr>
              <a:tr h="294254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Iš viso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31677,4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30939,6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-737,8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9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2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8A677CA-C44F-467B-A002-F198966C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78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Asignavim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paskirstymo schema</a:t>
            </a: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id="{6DB6458C-998E-4436-9E84-80A19C7A86F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13064" y="998290"/>
          <a:ext cx="11042708" cy="5721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55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3B2E22E-E437-474F-8884-677BD38D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789135"/>
          </a:xfrm>
        </p:spPr>
        <p:txBody>
          <a:bodyPr>
            <a:noAutofit/>
          </a:bodyPr>
          <a:lstStyle/>
          <a:p>
            <a:r>
              <a:rPr lang="lt-LT" sz="3600" b="1" dirty="0">
                <a:solidFill>
                  <a:schemeClr val="accent2">
                    <a:lumMod val="75000"/>
                  </a:schemeClr>
                </a:solidFill>
              </a:rPr>
              <a:t>Biudžetinių įstaigų lėšų paskirstymas pagal įstaigų grupes:</a:t>
            </a: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id="{06DECA05-4B0A-493B-AD93-07212555CD4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50829" y="1470582"/>
          <a:ext cx="5130297" cy="4710234"/>
        </p:xfrm>
        <a:graphic>
          <a:graphicData uri="http://schemas.openxmlformats.org/drawingml/2006/table">
            <a:tbl>
              <a:tblPr/>
              <a:tblGrid>
                <a:gridCol w="1498862">
                  <a:extLst>
                    <a:ext uri="{9D8B030D-6E8A-4147-A177-3AD203B41FA5}">
                      <a16:colId xmlns:a16="http://schemas.microsoft.com/office/drawing/2014/main" val="387124349"/>
                    </a:ext>
                  </a:extLst>
                </a:gridCol>
                <a:gridCol w="1291472">
                  <a:extLst>
                    <a:ext uri="{9D8B030D-6E8A-4147-A177-3AD203B41FA5}">
                      <a16:colId xmlns:a16="http://schemas.microsoft.com/office/drawing/2014/main" val="2030224927"/>
                    </a:ext>
                  </a:extLst>
                </a:gridCol>
                <a:gridCol w="1121790">
                  <a:extLst>
                    <a:ext uri="{9D8B030D-6E8A-4147-A177-3AD203B41FA5}">
                      <a16:colId xmlns:a16="http://schemas.microsoft.com/office/drawing/2014/main" val="2263365309"/>
                    </a:ext>
                  </a:extLst>
                </a:gridCol>
                <a:gridCol w="1218173">
                  <a:extLst>
                    <a:ext uri="{9D8B030D-6E8A-4147-A177-3AD203B41FA5}">
                      <a16:colId xmlns:a16="http://schemas.microsoft.com/office/drawing/2014/main" val="3732986075"/>
                    </a:ext>
                  </a:extLst>
                </a:gridCol>
              </a:tblGrid>
              <a:tr h="755348"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Įstaigos: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m.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m.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Skirtumas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959725"/>
                  </a:ext>
                </a:extLst>
              </a:tr>
              <a:tr h="589833"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Mokyklos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6222,4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7078,9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023030"/>
                  </a:ext>
                </a:extLst>
              </a:tr>
              <a:tr h="589833"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Darželiai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686980"/>
                  </a:ext>
                </a:extLst>
              </a:tr>
              <a:tr h="589833"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Kitos įstaigos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15241"/>
                  </a:ext>
                </a:extLst>
              </a:tr>
              <a:tr h="671629"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Kultūros įstaigos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696853"/>
                  </a:ext>
                </a:extLst>
              </a:tr>
              <a:tr h="755348"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Socialinių paslaugų įstaigos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6205"/>
                  </a:ext>
                </a:extLst>
              </a:tr>
              <a:tr h="589833">
                <a:tc>
                  <a:txBody>
                    <a:bodyPr/>
                    <a:lstStyle/>
                    <a:p>
                      <a:pPr algn="l" fontAlgn="b"/>
                      <a:r>
                        <a:rPr lang="lt-L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Iš viso: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13818,6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15676,4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38975"/>
                  </a:ext>
                </a:extLst>
              </a:tr>
            </a:tbl>
          </a:graphicData>
        </a:graphic>
      </p:graphicFrame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7930CEAC-0D9C-4ABD-858B-6E883F8388E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281127" y="876693"/>
          <a:ext cx="6910873" cy="580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009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0C389138-E770-45E4-A693-B464AA26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Pateikiama</a:t>
            </a:r>
            <a:r>
              <a:rPr lang="en-US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informacija</a:t>
            </a:r>
            <a:r>
              <a:rPr lang="en-US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pagal</a:t>
            </a:r>
            <a:r>
              <a:rPr lang="en-US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kiekvienos</a:t>
            </a:r>
            <a:r>
              <a:rPr lang="en-US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savivaldybės</a:t>
            </a:r>
            <a:r>
              <a:rPr lang="en-US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vykdomos</a:t>
            </a:r>
            <a:r>
              <a:rPr lang="en-US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programos</a:t>
            </a:r>
            <a:r>
              <a:rPr lang="en-US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</a:t>
            </a:r>
            <a:r>
              <a:rPr lang="lt-LT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m. </a:t>
            </a:r>
            <a:r>
              <a:rPr lang="en-US" sz="45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planuojamas</a:t>
            </a:r>
            <a:r>
              <a:rPr lang="en-US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vykdyti</a:t>
            </a:r>
            <a:r>
              <a:rPr lang="en-US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funkcijas</a:t>
            </a:r>
            <a:r>
              <a:rPr lang="en-US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ir 202</a:t>
            </a:r>
            <a:r>
              <a:rPr lang="lt-LT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m. </a:t>
            </a:r>
            <a:r>
              <a:rPr lang="en-US" sz="45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įvykdytas</a:t>
            </a:r>
            <a:r>
              <a:rPr lang="en-US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funkcijas</a:t>
            </a:r>
            <a:r>
              <a:rPr lang="en-US" sz="4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9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9C7C98F-87F8-4B87-A7FB-350375298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5" y="277586"/>
            <a:ext cx="12012386" cy="1698171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Verslo, ūkininkavimo sąlygų bei investicijų aplinkos gerinimo programa (01)  2023 m. – 433,4 tūkst. Eur. </a:t>
            </a: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m. –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392,3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tūkst. Eur </a:t>
            </a:r>
            <a:r>
              <a:rPr lang="lt-LT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(+41,1 tūkst. Eur)</a:t>
            </a:r>
          </a:p>
        </p:txBody>
      </p:sp>
      <p:graphicFrame>
        <p:nvGraphicFramePr>
          <p:cNvPr id="7" name="Turinio vietos rezervavimo ženklas 6">
            <a:extLst>
              <a:ext uri="{FF2B5EF4-FFF2-40B4-BE49-F238E27FC236}">
                <a16:creationId xmlns:a16="http://schemas.microsoft.com/office/drawing/2014/main" id="{99647234-46DB-44A6-AED4-60CF98DB5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176927"/>
              </p:ext>
            </p:extLst>
          </p:nvPr>
        </p:nvGraphicFramePr>
        <p:xfrm>
          <a:off x="179615" y="1975756"/>
          <a:ext cx="11702265" cy="460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23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29F5C5-BD63-49BF-ACDA-2A20FE98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07" y="234496"/>
            <a:ext cx="11174186" cy="1325563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Savivaldybės institucijų ir viešojo</a:t>
            </a:r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administravimo veiklų programa</a:t>
            </a:r>
            <a:r>
              <a:rPr lang="lt-L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(02) 2023 m. – 4606,9 tūkst. Eur. 2022 m. – 4094,7 tūkst. Eur </a:t>
            </a:r>
            <a:r>
              <a:rPr lang="lt-LT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(+512,2 tūkst. Eur)</a:t>
            </a:r>
            <a:endParaRPr lang="lt-LT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urinio vietos rezervavimo ženklas 6">
            <a:extLst>
              <a:ext uri="{FF2B5EF4-FFF2-40B4-BE49-F238E27FC236}">
                <a16:creationId xmlns:a16="http://schemas.microsoft.com/office/drawing/2014/main" id="{D882A68C-FCCD-4D34-BA3B-FDBA0ECE31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509463"/>
              </p:ext>
            </p:extLst>
          </p:nvPr>
        </p:nvGraphicFramePr>
        <p:xfrm>
          <a:off x="431515" y="1664412"/>
          <a:ext cx="11251577" cy="495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1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CD8452F0-9A27-4C05-BE96-8B0B94E9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48" y="321734"/>
            <a:ext cx="11605679" cy="1135737"/>
          </a:xfrm>
        </p:spPr>
        <p:txBody>
          <a:bodyPr>
            <a:noAutofit/>
          </a:bodyPr>
          <a:lstStyle/>
          <a:p>
            <a:pPr algn="ctr"/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Gyvenamosios aplinkos tvarkymo, viešųjų paslaugų ir aplinkos apsaugos programa (03) 2023 m. – 4508 tūkst. Eur. 2022 m. – 5438,9 tūkst. Eur </a:t>
            </a:r>
            <a:b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(-930,9 tūkst. Eur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Turinio vietos rezervavimo ženklas 11">
            <a:extLst>
              <a:ext uri="{FF2B5EF4-FFF2-40B4-BE49-F238E27FC236}">
                <a16:creationId xmlns:a16="http://schemas.microsoft.com/office/drawing/2014/main" id="{23E176BC-E47C-457C-B384-56E8614D6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566186"/>
              </p:ext>
            </p:extLst>
          </p:nvPr>
        </p:nvGraphicFramePr>
        <p:xfrm>
          <a:off x="0" y="1457472"/>
          <a:ext cx="11933028" cy="5272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8350329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2429</TotalTime>
  <Words>787</Words>
  <Application>Microsoft Office PowerPoint</Application>
  <PresentationFormat>Plačiaekranė</PresentationFormat>
  <Paragraphs>152</Paragraphs>
  <Slides>14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„Office“ tema</vt:lpstr>
      <vt:lpstr>Molėtų rajono savivaldybės pajamų pokytis nuo 2020 metų iki 2023 metų</vt:lpstr>
      <vt:lpstr>Molėtų rajono savivaldybės 2023 m. biudžeto pajamos – 30939,6 (tūkst. Eur) </vt:lpstr>
      <vt:lpstr>Asignavimų paskirstymas pagal programas:</vt:lpstr>
      <vt:lpstr>Asignavimų paskirstymo schema</vt:lpstr>
      <vt:lpstr>Biudžetinių įstaigų lėšų paskirstymas pagal įstaigų grupes:</vt:lpstr>
      <vt:lpstr>Pateikiama informacija pagal kiekvienos savivaldybės vykdomos programos 2023 m. planuojamas vykdyti funkcijas ir 2022 m. įvykdytas funkcijas:</vt:lpstr>
      <vt:lpstr>1. Verslo, ūkininkavimo sąlygų bei investicijų aplinkos gerinimo programa (01)  2023 m. – 433,4 tūkst. Eur.  2022 m. – 392,3 tūkst. Eur (+41,1 tūkst. Eur)</vt:lpstr>
      <vt:lpstr>2. Savivaldybės institucijų ir viešojo administravimo veiklų programa (02) 2023 m. – 4606,9 tūkst. Eur. 2022 m. – 4094,7 tūkst. Eur (+512,2 tūkst. Eur)</vt:lpstr>
      <vt:lpstr>3. Gyvenamosios aplinkos tvarkymo, viešųjų paslaugų ir aplinkos apsaugos programa (03) 2023 m. – 4508 tūkst. Eur. 2022 m. – 5438,9 tūkst. Eur  (-930,9 tūkst. Eur)</vt:lpstr>
      <vt:lpstr>4. Dalyvavimo demokratijos, bendruomeniškumo skatinimo, gyventojų sveikatinimo ir jų saugumo užtikrinimo programa (04) 2023 m. – 1175,7 tūkst. Eur. 2022 m. – 1099 tūkst. Eur (+76,7 tūkst. Eur)</vt:lpstr>
      <vt:lpstr>5. Kultūrinės ir sportinės veiklos bei jos infrastruktūros programa (05) 2023 m. – 2682,2 tūkst. Eur. 2022 m. – 4520,2 tūkst. Eur (-1838 tūkst. Eur)</vt:lpstr>
      <vt:lpstr>6. Švietimo ir jo infrastruktūros programa (06) 2023 m. – 11415,3 tūkst. Eur. 2022 m. – 10232,4 tūkst. Eur  (+ 1182,9 tūkst. Eur)</vt:lpstr>
      <vt:lpstr>7. Socialinės atskirties mažinimo programa (07) 2023 m. – 5998,1 tūkst. Eur. 2022 m. – 5789,9 tūkst. Eur  (+ 208,2 tūkst. Eur)</vt:lpstr>
      <vt:lpstr>8. Turizmo paslaugų plėtros ir rajono įvaizdžio komunikacijos programa (08) 2023 m. – 120 tūkst. Eur. 2022 m. – 110 tūkst. Eur  (+10 tūkst. Eur)</vt:lpstr>
    </vt:vector>
  </TitlesOfParts>
  <Company>Molėtų raj. savivaldybės administracija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Maigienė Rūta</dc:creator>
  <cp:lastModifiedBy>Vladimiras Suchodumcevas</cp:lastModifiedBy>
  <cp:revision>155</cp:revision>
  <cp:lastPrinted>2023-01-19T12:24:47Z</cp:lastPrinted>
  <dcterms:created xsi:type="dcterms:W3CDTF">2019-02-18T11:39:33Z</dcterms:created>
  <dcterms:modified xsi:type="dcterms:W3CDTF">2023-02-02T09:55:43Z</dcterms:modified>
</cp:coreProperties>
</file>